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75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77585" y="3714093"/>
            <a:ext cx="6567805" cy="2867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rgbClr val="FFFD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FFFD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FFFD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FFFD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1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1055" y="11073"/>
            <a:ext cx="12146141" cy="18177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rgbClr val="FFFD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73340" y="3254044"/>
            <a:ext cx="13134975" cy="6391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mailto:info@e-tafakna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tch.com/?utm_medium=product-presentation&amp;utm_source=pdf_export&amp;utm_campaign=bottom_bar_cta&amp;utm_content=02681682-29d9-4176-a157-727325035f91&amp;utm_term=PDF-PPTX-lastslid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itch.com/?utm_medium=product-presentation&amp;utm_source=pdf_export&amp;utm_campaign=bottom_bar_cta&amp;utm_content=02681682-29d9-4176-a157-727325035f91&amp;utm_term=PDF-PPTX-lastslide" TargetMode="External"/><Relationship Id="rId4" Type="http://schemas.openxmlformats.org/officeDocument/2006/relationships/image" Target="../media/image3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tch.com/?utm_medium=product-presentation&amp;utm_source=pdf_export&amp;utm_campaign=bottom_bar_cta&amp;utm_content=02681682-29d9-4176-a157-727325035f91&amp;utm_term=PDF-PPTX-lastslid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df_export&amp;utm_campaign=bottom_bar_cta&amp;utm_content=02681682-29d9-4176-a157-727325035f91&amp;utm_term=PDF-PPTX-lastslide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tch.com/?utm_medium=product-presentation&amp;utm_source=pdf_export&amp;utm_campaign=bottom_bar_cta&amp;utm_content=02681682-29d9-4176-a157-727325035f91&amp;utm_term=PDF-PPTX-lastslide" TargetMode="Externa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pitch.com/?utm_medium=product-presentation&amp;utm_source=pdf_export&amp;utm_campaign=bottom_bar_cta&amp;utm_content=02681682-29d9-4176-a157-727325035f91&amp;utm_term=PDF-PPTX-lastslide" TargetMode="External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jp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jpg"/><Relationship Id="rId17" Type="http://schemas.openxmlformats.org/officeDocument/2006/relationships/hyperlink" Target="https://pitch.com/?utm_medium=product-presentation&amp;utm_source=pdf_export&amp;utm_campaign=bottom_bar_cta&amp;utm_content=02681682-29d9-4176-a157-727325035f91&amp;utm_term=PDF-PPTX-lastslide" TargetMode="External"/><Relationship Id="rId2" Type="http://schemas.openxmlformats.org/officeDocument/2006/relationships/image" Target="../media/image53.png"/><Relationship Id="rId16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jpg"/><Relationship Id="rId5" Type="http://schemas.openxmlformats.org/officeDocument/2006/relationships/image" Target="../media/image56.jpg"/><Relationship Id="rId15" Type="http://schemas.openxmlformats.org/officeDocument/2006/relationships/image" Target="../media/image27.jp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hyperlink" Target="https://pitch.com/?utm_medium=product-presentation&amp;utm_source=pdf_export&amp;utm_campaign=bottom_bar_cta&amp;utm_content=02681682-29d9-4176-a157-727325035f91&amp;utm_term=PDF-PPTX-lastslide" TargetMode="External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3.jp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df_export&amp;utm_campaign=bottom_bar_cta&amp;utm_content=02681682-29d9-4176-a157-727325035f91&amp;utm_term=PDF-PPTX-lastslide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jpg"/><Relationship Id="rId7" Type="http://schemas.openxmlformats.org/officeDocument/2006/relationships/image" Target="../media/image8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hyperlink" Target="https://pitch.com/?utm_medium=product-presentation&amp;utm_source=pdf_export&amp;utm_campaign=bottom_bar_cta&amp;utm_content=02681682-29d9-4176-a157-727325035f91&amp;utm_term=PDF-PPTX-lastslide" TargetMode="External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itch.com/?utm_medium=product-presentation&amp;utm_source=pdf_export&amp;utm_campaign=bottom_bar_cta&amp;utm_content=02681682-29d9-4176-a157-727325035f91&amp;utm_term=PDF-PPTX-lastslide" TargetMode="External"/><Relationship Id="rId4" Type="http://schemas.openxmlformats.org/officeDocument/2006/relationships/hyperlink" Target="http://www.e-Tafakna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7" Type="http://schemas.openxmlformats.org/officeDocument/2006/relationships/hyperlink" Target="https://pitch.com/?utm_medium=product-presentation&amp;utm_source=pdf_export&amp;utm_campaign=bottom_bar_cta&amp;utm_content=02681682-29d9-4176-a157-727325035f91&amp;utm_term=PDF-PPTX-lastslide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e-Tafakna.com/" TargetMode="External"/><Relationship Id="rId5" Type="http://schemas.openxmlformats.org/officeDocument/2006/relationships/image" Target="../media/image90.jpg"/><Relationship Id="rId4" Type="http://schemas.openxmlformats.org/officeDocument/2006/relationships/image" Target="../media/image8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hyperlink" Target="https://pitch.com/?utm_medium=product-presentation&amp;utm_source=pdf_export&amp;utm_campaign=bottom_bar_cta&amp;utm_content=02681682-29d9-4176-a157-727325035f91&amp;utm_term=PDF-PPTX-lastslid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pitch.com/?utm_medium=product-presentation&amp;utm_source=pdf_export&amp;utm_campaign=bottom_bar_cta&amp;utm_content=02681682-29d9-4176-a157-727325035f91&amp;utm_term=PDF-PPTX-lastslide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jp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s://pitch.com/?utm_medium=product-presentation&amp;utm_source=pdf_export&amp;utm_campaign=bottom_bar_cta&amp;utm_content=02681682-29d9-4176-a157-727325035f91&amp;utm_term=PDF-PPTX-lastslide" TargetMode="External"/><Relationship Id="rId5" Type="http://schemas.openxmlformats.org/officeDocument/2006/relationships/image" Target="../media/image13.png"/><Relationship Id="rId10" Type="http://schemas.openxmlformats.org/officeDocument/2006/relationships/image" Target="../media/image18.jp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itch.com/?utm_medium=product-presentation&amp;utm_source=pdf_export&amp;utm_campaign=bottom_bar_cta&amp;utm_content=02681682-29d9-4176-a157-727325035f91&amp;utm_term=PDF-PPTX-lastslide" TargetMode="External"/><Relationship Id="rId3" Type="http://schemas.openxmlformats.org/officeDocument/2006/relationships/hyperlink" Target="http://www.e-tafakna.app/" TargetMode="External"/><Relationship Id="rId7" Type="http://schemas.openxmlformats.org/officeDocument/2006/relationships/image" Target="../media/image2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hyperlink" Target="https://pitch.com/?utm_medium=product-presentation&amp;utm_source=pdf_export&amp;utm_campaign=bottom_bar_cta&amp;utm_content=02681682-29d9-4176-a157-727325035f91&amp;utm_term=PDF-PPTX-lastslid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itch.com/?utm_medium=product-presentation&amp;utm_source=pdf_export&amp;utm_campaign=bottom_bar_cta&amp;utm_content=02681682-29d9-4176-a157-727325035f91&amp;utm_term=PDF-PPTX-lastslide" TargetMode="External"/><Relationship Id="rId3" Type="http://schemas.openxmlformats.org/officeDocument/2006/relationships/image" Target="../media/image3.jpg"/><Relationship Id="rId7" Type="http://schemas.openxmlformats.org/officeDocument/2006/relationships/image" Target="../media/image3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jpg"/><Relationship Id="rId7" Type="http://schemas.openxmlformats.org/officeDocument/2006/relationships/image" Target="../media/image37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hyperlink" Target="https://pitch.com/?utm_medium=product-presentation&amp;utm_source=pdf_export&amp;utm_campaign=bottom_bar_cta&amp;utm_content=02681682-29d9-4176-a157-727325035f91&amp;utm_term=PDF-PPTX-lastslide" TargetMode="External"/><Relationship Id="rId5" Type="http://schemas.openxmlformats.org/officeDocument/2006/relationships/image" Target="../media/image35.jpg"/><Relationship Id="rId10" Type="http://schemas.openxmlformats.org/officeDocument/2006/relationships/image" Target="../media/image11.png"/><Relationship Id="rId4" Type="http://schemas.openxmlformats.org/officeDocument/2006/relationships/image" Target="../media/image34.jp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971801" y="3714093"/>
            <a:ext cx="9373590" cy="286765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50" spc="-1260" dirty="0">
                <a:solidFill>
                  <a:srgbClr val="333333"/>
                </a:solidFill>
                <a:latin typeface="Trebuchet MS"/>
                <a:cs typeface="Trebuchet MS"/>
              </a:rPr>
              <a:t>e</a:t>
            </a:r>
            <a:r>
              <a:rPr sz="14550" spc="-2025" dirty="0">
                <a:solidFill>
                  <a:srgbClr val="333333"/>
                </a:solidFill>
                <a:latin typeface="Trebuchet MS"/>
                <a:cs typeface="Trebuchet MS"/>
              </a:rPr>
              <a:t>-</a:t>
            </a:r>
            <a:r>
              <a:rPr sz="14550" spc="-2595" dirty="0">
                <a:solidFill>
                  <a:srgbClr val="333333"/>
                </a:solidFill>
                <a:latin typeface="Trebuchet MS"/>
                <a:cs typeface="Trebuchet MS"/>
              </a:rPr>
              <a:t>T</a:t>
            </a:r>
            <a:r>
              <a:rPr sz="14550" spc="-1570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14550" spc="-1800" dirty="0">
                <a:solidFill>
                  <a:srgbClr val="333333"/>
                </a:solidFill>
                <a:latin typeface="Trebuchet MS"/>
                <a:cs typeface="Trebuchet MS"/>
              </a:rPr>
              <a:t>f</a:t>
            </a:r>
            <a:r>
              <a:rPr sz="14550" spc="-1570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14550" spc="-1440" dirty="0">
                <a:solidFill>
                  <a:srgbClr val="333333"/>
                </a:solidFill>
                <a:latin typeface="Trebuchet MS"/>
                <a:cs typeface="Trebuchet MS"/>
              </a:rPr>
              <a:t>k</a:t>
            </a:r>
            <a:r>
              <a:rPr sz="14550" spc="-1475" dirty="0">
                <a:solidFill>
                  <a:srgbClr val="333333"/>
                </a:solidFill>
                <a:latin typeface="Trebuchet MS"/>
                <a:cs typeface="Trebuchet MS"/>
              </a:rPr>
              <a:t>n</a:t>
            </a:r>
            <a:r>
              <a:rPr sz="14550" spc="-540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endParaRPr sz="14550" dirty="0">
              <a:latin typeface="Trebuchet MS"/>
              <a:cs typeface="Trebuchet MS"/>
            </a:endParaRPr>
          </a:p>
          <a:p>
            <a:pPr marL="148590" algn="ctr">
              <a:lnSpc>
                <a:spcPct val="100000"/>
              </a:lnSpc>
              <a:spcBef>
                <a:spcPts val="1995"/>
              </a:spcBef>
            </a:pPr>
            <a:r>
              <a:rPr sz="2400" spc="-185" dirty="0">
                <a:solidFill>
                  <a:srgbClr val="463C3B"/>
                </a:solidFill>
              </a:rPr>
              <a:t>Empowering</a:t>
            </a:r>
            <a:r>
              <a:rPr sz="2400" spc="-315" dirty="0">
                <a:solidFill>
                  <a:srgbClr val="463C3B"/>
                </a:solidFill>
              </a:rPr>
              <a:t> </a:t>
            </a:r>
            <a:r>
              <a:rPr sz="2400" spc="-204" dirty="0">
                <a:solidFill>
                  <a:srgbClr val="463C3B"/>
                </a:solidFill>
              </a:rPr>
              <a:t>Your</a:t>
            </a:r>
            <a:r>
              <a:rPr sz="2400" spc="-315" dirty="0">
                <a:solidFill>
                  <a:srgbClr val="463C3B"/>
                </a:solidFill>
              </a:rPr>
              <a:t> </a:t>
            </a:r>
            <a:r>
              <a:rPr sz="2400" spc="-165" dirty="0">
                <a:solidFill>
                  <a:srgbClr val="463C3B"/>
                </a:solidFill>
              </a:rPr>
              <a:t>Legal</a:t>
            </a:r>
            <a:r>
              <a:rPr sz="2400" spc="-310" dirty="0">
                <a:solidFill>
                  <a:srgbClr val="463C3B"/>
                </a:solidFill>
              </a:rPr>
              <a:t> </a:t>
            </a:r>
            <a:r>
              <a:rPr sz="2400" spc="-145" dirty="0">
                <a:solidFill>
                  <a:srgbClr val="463C3B"/>
                </a:solidFill>
              </a:rPr>
              <a:t>Journey</a:t>
            </a:r>
            <a:r>
              <a:rPr sz="2400" spc="-315" dirty="0">
                <a:solidFill>
                  <a:srgbClr val="463C3B"/>
                </a:solidFill>
              </a:rPr>
              <a:t> </a:t>
            </a:r>
            <a:r>
              <a:rPr sz="2400" spc="-10" dirty="0">
                <a:solidFill>
                  <a:srgbClr val="463C3B"/>
                </a:solidFill>
              </a:rPr>
              <a:t>Online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6370147" y="7004837"/>
            <a:ext cx="596455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240" dirty="0">
                <a:solidFill>
                  <a:srgbClr val="0B7BD7"/>
                </a:solidFill>
                <a:latin typeface="Arial"/>
                <a:cs typeface="Arial"/>
              </a:rPr>
              <a:t>Personnaliser,</a:t>
            </a:r>
            <a:r>
              <a:rPr sz="2600" spc="-340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600" spc="-275" dirty="0">
                <a:solidFill>
                  <a:srgbClr val="0B7BD7"/>
                </a:solidFill>
                <a:latin typeface="Arial"/>
                <a:cs typeface="Arial"/>
              </a:rPr>
              <a:t>Gérer,</a:t>
            </a:r>
            <a:r>
              <a:rPr sz="2600" spc="-335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600" spc="-240" dirty="0">
                <a:solidFill>
                  <a:srgbClr val="0B7BD7"/>
                </a:solidFill>
                <a:latin typeface="Arial"/>
                <a:cs typeface="Arial"/>
              </a:rPr>
              <a:t>Négocier,</a:t>
            </a:r>
            <a:r>
              <a:rPr sz="2600" spc="-335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600" spc="-220" dirty="0">
                <a:solidFill>
                  <a:srgbClr val="0B7BD7"/>
                </a:solidFill>
                <a:latin typeface="Arial"/>
                <a:cs typeface="Arial"/>
              </a:rPr>
              <a:t>Signer</a:t>
            </a:r>
            <a:r>
              <a:rPr sz="2600" spc="-335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600" spc="-90" dirty="0">
                <a:solidFill>
                  <a:srgbClr val="0B7BD7"/>
                </a:solidFill>
                <a:latin typeface="Arial"/>
                <a:cs typeface="Arial"/>
              </a:rPr>
              <a:t>et</a:t>
            </a:r>
            <a:r>
              <a:rPr sz="2600" spc="-335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600" spc="-170" dirty="0">
                <a:solidFill>
                  <a:srgbClr val="0B7BD7"/>
                </a:solidFill>
                <a:latin typeface="Arial"/>
                <a:cs typeface="Arial"/>
              </a:rPr>
              <a:t>Partager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57844" y="9280840"/>
            <a:ext cx="1552575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-210" dirty="0">
                <a:solidFill>
                  <a:srgbClr val="463C3B"/>
                </a:solidFill>
                <a:latin typeface="Arial"/>
                <a:cs typeface="Arial"/>
              </a:rPr>
              <a:t>Tunisia,</a:t>
            </a:r>
            <a:r>
              <a:rPr sz="2400" spc="-30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85" dirty="0">
                <a:solidFill>
                  <a:srgbClr val="463C3B"/>
                </a:solidFill>
                <a:latin typeface="Arial"/>
                <a:cs typeface="Arial"/>
              </a:rPr>
              <a:t>Tunis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02199" y="9280840"/>
            <a:ext cx="229108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-250" dirty="0">
                <a:solidFill>
                  <a:srgbClr val="463C3B"/>
                </a:solidFill>
                <a:latin typeface="Arial"/>
                <a:cs typeface="Arial"/>
                <a:hlinkClick r:id="rId2"/>
              </a:rPr>
              <a:t>info@e-</a:t>
            </a:r>
            <a:r>
              <a:rPr sz="2400" spc="-180" dirty="0">
                <a:solidFill>
                  <a:srgbClr val="463C3B"/>
                </a:solidFill>
                <a:latin typeface="Arial"/>
                <a:cs typeface="Arial"/>
                <a:hlinkClick r:id="rId2"/>
              </a:rPr>
              <a:t>tafakna.com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59184" y="9280840"/>
            <a:ext cx="185420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-200" dirty="0">
                <a:solidFill>
                  <a:srgbClr val="463C3B"/>
                </a:solidFill>
                <a:latin typeface="Georgia"/>
                <a:cs typeface="Georgia"/>
              </a:rPr>
              <a:t>+</a:t>
            </a:r>
            <a:r>
              <a:rPr sz="2400" spc="-200" dirty="0">
                <a:solidFill>
                  <a:srgbClr val="463C3B"/>
                </a:solidFill>
                <a:latin typeface="Arial"/>
                <a:cs typeface="Arial"/>
              </a:rPr>
              <a:t>216</a:t>
            </a:r>
            <a:r>
              <a:rPr sz="24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50" dirty="0">
                <a:solidFill>
                  <a:srgbClr val="463C3B"/>
                </a:solidFill>
                <a:latin typeface="Arial"/>
                <a:cs typeface="Arial"/>
              </a:rPr>
              <a:t>52979979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14233" y="947501"/>
            <a:ext cx="2047874" cy="283844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05354" y="9668723"/>
            <a:ext cx="772160" cy="343535"/>
            <a:chOff x="205354" y="9668723"/>
            <a:chExt cx="772160" cy="343535"/>
          </a:xfrm>
        </p:grpSpPr>
        <p:sp>
          <p:nvSpPr>
            <p:cNvPr id="9" name="object 9">
              <a:hlinkClick r:id="rId4"/>
            </p:cNvPr>
            <p:cNvSpPr/>
            <p:nvPr/>
          </p:nvSpPr>
          <p:spPr>
            <a:xfrm>
              <a:off x="211067" y="9674435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hlinkClick r:id="rId4"/>
            </p:cNvPr>
            <p:cNvSpPr/>
            <p:nvPr/>
          </p:nvSpPr>
          <p:spPr>
            <a:xfrm>
              <a:off x="275829" y="9789404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hlinkClick r:id="rId4"/>
            </p:cNvPr>
            <p:cNvSpPr/>
            <p:nvPr/>
          </p:nvSpPr>
          <p:spPr>
            <a:xfrm>
              <a:off x="211067" y="9674435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47250" y="3086100"/>
            <a:ext cx="2047874" cy="2838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33792" y="9805934"/>
            <a:ext cx="352424" cy="48106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4227" y="8572759"/>
            <a:ext cx="6525259" cy="111061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ct val="97700"/>
              </a:lnSpc>
              <a:spcBef>
                <a:spcPts val="195"/>
              </a:spcBef>
            </a:pPr>
            <a:r>
              <a:rPr sz="2400" spc="-235" dirty="0">
                <a:solidFill>
                  <a:srgbClr val="463C3B"/>
                </a:solidFill>
                <a:latin typeface="Arial"/>
                <a:cs typeface="Arial"/>
              </a:rPr>
              <a:t>Scannez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55" dirty="0">
                <a:solidFill>
                  <a:srgbClr val="463C3B"/>
                </a:solidFill>
                <a:latin typeface="Arial"/>
                <a:cs typeface="Arial"/>
              </a:rPr>
              <a:t>votre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463C3B"/>
                </a:solidFill>
                <a:latin typeface="Arial"/>
                <a:cs typeface="Arial"/>
              </a:rPr>
              <a:t>contrat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63C3B"/>
                </a:solidFill>
                <a:latin typeface="Arial"/>
                <a:cs typeface="Arial"/>
              </a:rPr>
              <a:t>pour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463C3B"/>
                </a:solidFill>
                <a:latin typeface="Arial"/>
                <a:cs typeface="Arial"/>
              </a:rPr>
              <a:t>obtenir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20" dirty="0">
                <a:solidFill>
                  <a:srgbClr val="463C3B"/>
                </a:solidFill>
                <a:latin typeface="Arial"/>
                <a:cs typeface="Arial"/>
              </a:rPr>
              <a:t>des</a:t>
            </a:r>
            <a:r>
              <a:rPr sz="2400" spc="-32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5" dirty="0">
                <a:solidFill>
                  <a:srgbClr val="463C3B"/>
                </a:solidFill>
                <a:latin typeface="Arial"/>
                <a:cs typeface="Arial"/>
              </a:rPr>
              <a:t>recommandations </a:t>
            </a:r>
            <a:r>
              <a:rPr sz="2400" spc="-114" dirty="0">
                <a:solidFill>
                  <a:srgbClr val="463C3B"/>
                </a:solidFill>
                <a:latin typeface="Arial"/>
                <a:cs typeface="Arial"/>
              </a:rPr>
              <a:t>inte</a:t>
            </a:r>
            <a:r>
              <a:rPr sz="2400" spc="-28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b="1" spc="-175" dirty="0">
                <a:solidFill>
                  <a:srgbClr val="463C3B"/>
                </a:solidFill>
                <a:latin typeface="Garuda"/>
                <a:cs typeface="Garuda"/>
              </a:rPr>
              <a:t>l</a:t>
            </a:r>
            <a:r>
              <a:rPr sz="2400" spc="-175" dirty="0">
                <a:solidFill>
                  <a:srgbClr val="463C3B"/>
                </a:solidFill>
                <a:latin typeface="Arial"/>
                <a:cs typeface="Arial"/>
              </a:rPr>
              <a:t>igentes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20" dirty="0">
                <a:solidFill>
                  <a:srgbClr val="463C3B"/>
                </a:solidFill>
                <a:latin typeface="Arial"/>
                <a:cs typeface="Arial"/>
              </a:rPr>
              <a:t>générées</a:t>
            </a:r>
            <a:r>
              <a:rPr sz="2400" spc="-3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63C3B"/>
                </a:solidFill>
                <a:latin typeface="Arial"/>
                <a:cs typeface="Arial"/>
              </a:rPr>
              <a:t>par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63C3B"/>
                </a:solidFill>
                <a:latin typeface="Arial"/>
                <a:cs typeface="Arial"/>
              </a:rPr>
              <a:t>l'IA</a:t>
            </a:r>
            <a:r>
              <a:rPr sz="2400" spc="-3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463C3B"/>
                </a:solidFill>
                <a:latin typeface="Arial"/>
                <a:cs typeface="Arial"/>
              </a:rPr>
              <a:t>sur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463C3B"/>
                </a:solidFill>
                <a:latin typeface="Arial"/>
                <a:cs typeface="Arial"/>
              </a:rPr>
              <a:t>les</a:t>
            </a:r>
            <a:r>
              <a:rPr sz="2400" spc="-3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20" dirty="0">
                <a:solidFill>
                  <a:srgbClr val="463C3B"/>
                </a:solidFill>
                <a:latin typeface="Arial"/>
                <a:cs typeface="Arial"/>
              </a:rPr>
              <a:t>clauses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463C3B"/>
                </a:solidFill>
                <a:latin typeface="Arial"/>
                <a:cs typeface="Arial"/>
              </a:rPr>
              <a:t>et</a:t>
            </a:r>
            <a:r>
              <a:rPr sz="2400" spc="-3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60" dirty="0">
                <a:solidFill>
                  <a:srgbClr val="463C3B"/>
                </a:solidFill>
                <a:latin typeface="Arial"/>
                <a:cs typeface="Arial"/>
              </a:rPr>
              <a:t>bien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63C3B"/>
                </a:solidFill>
                <a:latin typeface="Arial"/>
                <a:cs typeface="Arial"/>
              </a:rPr>
              <a:t>plus </a:t>
            </a:r>
            <a:r>
              <a:rPr sz="2400" spc="-190" dirty="0">
                <a:solidFill>
                  <a:srgbClr val="463C3B"/>
                </a:solidFill>
                <a:latin typeface="Arial"/>
                <a:cs typeface="Arial"/>
              </a:rPr>
              <a:t>encore</a:t>
            </a:r>
            <a:r>
              <a:rPr sz="2400" spc="-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rgbClr val="463C3B"/>
                </a:solidFill>
                <a:latin typeface="Garuda"/>
                <a:cs typeface="Garuda"/>
              </a:rPr>
              <a:t>.</a:t>
            </a:r>
            <a:endParaRPr sz="2400">
              <a:latin typeface="Garuda"/>
              <a:cs typeface="Garud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35635" y="484927"/>
            <a:ext cx="322897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225" dirty="0">
                <a:solidFill>
                  <a:srgbClr val="463C3B"/>
                </a:solidFill>
                <a:latin typeface="Arial"/>
                <a:cs typeface="Arial"/>
              </a:rPr>
              <a:t>Analyse</a:t>
            </a:r>
            <a:r>
              <a:rPr sz="2600" spc="-35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45" dirty="0">
                <a:solidFill>
                  <a:srgbClr val="463C3B"/>
                </a:solidFill>
                <a:latin typeface="Arial"/>
                <a:cs typeface="Arial"/>
              </a:rPr>
              <a:t>de</a:t>
            </a:r>
            <a:r>
              <a:rPr sz="26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65" dirty="0">
                <a:solidFill>
                  <a:srgbClr val="463C3B"/>
                </a:solidFill>
                <a:latin typeface="Arial"/>
                <a:cs typeface="Arial"/>
              </a:rPr>
              <a:t>contrat</a:t>
            </a:r>
            <a:r>
              <a:rPr sz="2600" spc="-35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29" dirty="0">
                <a:solidFill>
                  <a:srgbClr val="463C3B"/>
                </a:solidFill>
                <a:latin typeface="Arial"/>
                <a:cs typeface="Arial"/>
              </a:rPr>
              <a:t>avec</a:t>
            </a:r>
            <a:r>
              <a:rPr sz="26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90" dirty="0">
                <a:solidFill>
                  <a:srgbClr val="463C3B"/>
                </a:solidFill>
                <a:latin typeface="Arial"/>
                <a:cs typeface="Arial"/>
              </a:rPr>
              <a:t>IA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84572" y="1222973"/>
            <a:ext cx="4105290" cy="741999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05354" y="9668730"/>
            <a:ext cx="772160" cy="343535"/>
            <a:chOff x="205354" y="9668730"/>
            <a:chExt cx="772160" cy="343535"/>
          </a:xfrm>
        </p:grpSpPr>
        <p:sp>
          <p:nvSpPr>
            <p:cNvPr id="8" name="object 8">
              <a:hlinkClick r:id="rId5"/>
            </p:cNvPr>
            <p:cNvSpPr/>
            <p:nvPr/>
          </p:nvSpPr>
          <p:spPr>
            <a:xfrm>
              <a:off x="211067" y="9674443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hlinkClick r:id="rId5"/>
            </p:cNvPr>
            <p:cNvSpPr/>
            <p:nvPr/>
          </p:nvSpPr>
          <p:spPr>
            <a:xfrm>
              <a:off x="275829" y="9789412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hlinkClick r:id="rId5"/>
            </p:cNvPr>
            <p:cNvSpPr/>
            <p:nvPr/>
          </p:nvSpPr>
          <p:spPr>
            <a:xfrm>
              <a:off x="211067" y="9674443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574" y="67764"/>
            <a:ext cx="7280909" cy="1013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450" spc="-245" dirty="0">
                <a:solidFill>
                  <a:srgbClr val="0B7BD7"/>
                </a:solidFill>
              </a:rPr>
              <a:t>Marché</a:t>
            </a:r>
            <a:r>
              <a:rPr sz="6450" spc="-520" dirty="0">
                <a:solidFill>
                  <a:srgbClr val="0B7BD7"/>
                </a:solidFill>
              </a:rPr>
              <a:t> </a:t>
            </a:r>
            <a:r>
              <a:rPr sz="6450" spc="70" dirty="0">
                <a:solidFill>
                  <a:srgbClr val="0B7BD7"/>
                </a:solidFill>
              </a:rPr>
              <a:t>et</a:t>
            </a:r>
            <a:r>
              <a:rPr sz="6450" spc="-520" dirty="0">
                <a:solidFill>
                  <a:srgbClr val="0B7BD7"/>
                </a:solidFill>
              </a:rPr>
              <a:t> </a:t>
            </a:r>
            <a:r>
              <a:rPr sz="6450" spc="-890" dirty="0">
                <a:solidFill>
                  <a:srgbClr val="0B7BD7"/>
                </a:solidFill>
              </a:rPr>
              <a:t>T</a:t>
            </a:r>
            <a:r>
              <a:rPr sz="6450" spc="-290" dirty="0">
                <a:solidFill>
                  <a:srgbClr val="0B7BD7"/>
                </a:solidFill>
              </a:rPr>
              <a:t>e</a:t>
            </a:r>
            <a:r>
              <a:rPr sz="6450" spc="-275" dirty="0">
                <a:solidFill>
                  <a:srgbClr val="0B7BD7"/>
                </a:solidFill>
              </a:rPr>
              <a:t>n</a:t>
            </a:r>
            <a:r>
              <a:rPr sz="6450" spc="-310" dirty="0">
                <a:solidFill>
                  <a:srgbClr val="0B7BD7"/>
                </a:solidFill>
              </a:rPr>
              <a:t>d</a:t>
            </a:r>
            <a:r>
              <a:rPr sz="6450" spc="-275" dirty="0">
                <a:solidFill>
                  <a:srgbClr val="0B7BD7"/>
                </a:solidFill>
              </a:rPr>
              <a:t>an</a:t>
            </a:r>
            <a:r>
              <a:rPr sz="6450" spc="-315" dirty="0">
                <a:solidFill>
                  <a:srgbClr val="0B7BD7"/>
                </a:solidFill>
              </a:rPr>
              <a:t>c</a:t>
            </a:r>
            <a:r>
              <a:rPr sz="6450" spc="-375" dirty="0">
                <a:solidFill>
                  <a:srgbClr val="0B7BD7"/>
                </a:solidFill>
              </a:rPr>
              <a:t>e</a:t>
            </a:r>
            <a:r>
              <a:rPr sz="6450" spc="-175" dirty="0">
                <a:solidFill>
                  <a:srgbClr val="0B7BD7"/>
                </a:solidFill>
              </a:rPr>
              <a:t>s</a:t>
            </a:r>
            <a:endParaRPr sz="64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48634" y="9802322"/>
            <a:ext cx="339352" cy="48467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327184" y="3914790"/>
            <a:ext cx="7649209" cy="5591175"/>
            <a:chOff x="4327184" y="3914790"/>
            <a:chExt cx="7649209" cy="5591175"/>
          </a:xfrm>
        </p:grpSpPr>
        <p:sp>
          <p:nvSpPr>
            <p:cNvPr id="5" name="object 5"/>
            <p:cNvSpPr/>
            <p:nvPr/>
          </p:nvSpPr>
          <p:spPr>
            <a:xfrm>
              <a:off x="8225454" y="5627583"/>
              <a:ext cx="1724025" cy="752475"/>
            </a:xfrm>
            <a:custGeom>
              <a:avLst/>
              <a:gdLst/>
              <a:ahLst/>
              <a:cxnLst/>
              <a:rect l="l" t="t" r="r" b="b"/>
              <a:pathLst>
                <a:path w="1724025" h="752475">
                  <a:moveTo>
                    <a:pt x="1724025" y="752475"/>
                  </a:moveTo>
                  <a:lnTo>
                    <a:pt x="0" y="752475"/>
                  </a:lnTo>
                  <a:lnTo>
                    <a:pt x="0" y="0"/>
                  </a:lnTo>
                  <a:lnTo>
                    <a:pt x="1724025" y="0"/>
                  </a:lnTo>
                  <a:lnTo>
                    <a:pt x="1724025" y="7524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25454" y="5627583"/>
              <a:ext cx="1724025" cy="752475"/>
            </a:xfrm>
            <a:custGeom>
              <a:avLst/>
              <a:gdLst/>
              <a:ahLst/>
              <a:cxnLst/>
              <a:rect l="l" t="t" r="r" b="b"/>
              <a:pathLst>
                <a:path w="1724025" h="752475">
                  <a:moveTo>
                    <a:pt x="0" y="0"/>
                  </a:moveTo>
                  <a:lnTo>
                    <a:pt x="1724025" y="0"/>
                  </a:lnTo>
                  <a:lnTo>
                    <a:pt x="1724025" y="752475"/>
                  </a:lnTo>
                  <a:lnTo>
                    <a:pt x="0" y="752475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FFFD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7184" y="3914790"/>
              <a:ext cx="7648589" cy="559115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66710" y="9728805"/>
            <a:ext cx="15155544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-260" dirty="0">
                <a:solidFill>
                  <a:srgbClr val="463C3B"/>
                </a:solidFill>
                <a:latin typeface="Arial"/>
                <a:cs typeface="Arial"/>
                <a:hlinkClick r:id="rId4"/>
              </a:rPr>
              <a:t>D</a:t>
            </a:r>
            <a:r>
              <a:rPr sz="2400" spc="-260" dirty="0">
                <a:solidFill>
                  <a:srgbClr val="463C3B"/>
                </a:solidFill>
                <a:latin typeface="Arial"/>
                <a:cs typeface="Arial"/>
              </a:rPr>
              <a:t>es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63C3B"/>
                </a:solidFill>
                <a:latin typeface="Arial"/>
                <a:cs typeface="Arial"/>
              </a:rPr>
              <a:t>mi</a:t>
            </a:r>
            <a:r>
              <a:rPr sz="2400" spc="-26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b="1" spc="-160" dirty="0">
                <a:solidFill>
                  <a:srgbClr val="463C3B"/>
                </a:solidFill>
                <a:latin typeface="Cabin"/>
                <a:cs typeface="Cabin"/>
              </a:rPr>
              <a:t>l</a:t>
            </a:r>
            <a:r>
              <a:rPr sz="2400" spc="-160" dirty="0">
                <a:solidFill>
                  <a:srgbClr val="463C3B"/>
                </a:solidFill>
                <a:latin typeface="Arial"/>
                <a:cs typeface="Arial"/>
              </a:rPr>
              <a:t>iards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de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463C3B"/>
                </a:solidFill>
                <a:latin typeface="Arial"/>
                <a:cs typeface="Arial"/>
              </a:rPr>
              <a:t>personnes</a:t>
            </a:r>
            <a:r>
              <a:rPr sz="2400" spc="-32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00" dirty="0">
                <a:solidFill>
                  <a:srgbClr val="463C3B"/>
                </a:solidFill>
                <a:latin typeface="Arial"/>
                <a:cs typeface="Arial"/>
              </a:rPr>
              <a:t>dans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463C3B"/>
                </a:solidFill>
                <a:latin typeface="Arial"/>
                <a:cs typeface="Arial"/>
              </a:rPr>
              <a:t>le</a:t>
            </a:r>
            <a:r>
              <a:rPr sz="2400" spc="-32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463C3B"/>
                </a:solidFill>
                <a:latin typeface="Arial"/>
                <a:cs typeface="Arial"/>
              </a:rPr>
              <a:t>monde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63C3B"/>
                </a:solidFill>
                <a:latin typeface="Arial"/>
                <a:cs typeface="Arial"/>
              </a:rPr>
              <a:t>ont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85" dirty="0">
                <a:solidFill>
                  <a:srgbClr val="463C3B"/>
                </a:solidFill>
                <a:latin typeface="Arial"/>
                <a:cs typeface="Arial"/>
              </a:rPr>
              <a:t>besoin</a:t>
            </a:r>
            <a:r>
              <a:rPr sz="2400" spc="-32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de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463C3B"/>
                </a:solidFill>
                <a:latin typeface="Arial"/>
                <a:cs typeface="Arial"/>
              </a:rPr>
              <a:t>services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65" dirty="0">
                <a:solidFill>
                  <a:srgbClr val="463C3B"/>
                </a:solidFill>
                <a:latin typeface="Arial"/>
                <a:cs typeface="Arial"/>
              </a:rPr>
              <a:t>juridiques.</a:t>
            </a:r>
            <a:r>
              <a:rPr sz="2400" spc="-32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75" dirty="0">
                <a:solidFill>
                  <a:srgbClr val="463C3B"/>
                </a:solidFill>
                <a:latin typeface="Arial"/>
                <a:cs typeface="Arial"/>
              </a:rPr>
              <a:t>E-</a:t>
            </a:r>
            <a:r>
              <a:rPr sz="2400" spc="-215" dirty="0">
                <a:solidFill>
                  <a:srgbClr val="463C3B"/>
                </a:solidFill>
                <a:latin typeface="Arial"/>
                <a:cs typeface="Arial"/>
              </a:rPr>
              <a:t>Tafakna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20" dirty="0">
                <a:solidFill>
                  <a:srgbClr val="463C3B"/>
                </a:solidFill>
                <a:latin typeface="Arial"/>
                <a:cs typeface="Arial"/>
              </a:rPr>
              <a:t>se</a:t>
            </a:r>
            <a:r>
              <a:rPr sz="2400" spc="-32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50" dirty="0">
                <a:solidFill>
                  <a:srgbClr val="463C3B"/>
                </a:solidFill>
                <a:latin typeface="Arial"/>
                <a:cs typeface="Arial"/>
              </a:rPr>
              <a:t>positionne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55" dirty="0">
                <a:solidFill>
                  <a:srgbClr val="463C3B"/>
                </a:solidFill>
                <a:latin typeface="Arial"/>
                <a:cs typeface="Arial"/>
              </a:rPr>
              <a:t>en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première</a:t>
            </a:r>
            <a:r>
              <a:rPr sz="2400" spc="-32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55" dirty="0">
                <a:solidFill>
                  <a:srgbClr val="463C3B"/>
                </a:solidFill>
                <a:latin typeface="Arial"/>
                <a:cs typeface="Arial"/>
              </a:rPr>
              <a:t>ligne,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463C3B"/>
                </a:solidFill>
                <a:latin typeface="Arial"/>
                <a:cs typeface="Arial"/>
              </a:rPr>
              <a:t>prête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à</a:t>
            </a:r>
            <a:r>
              <a:rPr sz="2400" spc="-32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463C3B"/>
                </a:solidFill>
                <a:latin typeface="Arial"/>
                <a:cs typeface="Arial"/>
              </a:rPr>
              <a:t>fournir.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2574" y="2373547"/>
            <a:ext cx="16276319" cy="1492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254" dirty="0">
                <a:solidFill>
                  <a:srgbClr val="463C3B"/>
                </a:solidFill>
                <a:latin typeface="Arial"/>
                <a:cs typeface="Arial"/>
              </a:rPr>
              <a:t>La</a:t>
            </a:r>
            <a:r>
              <a:rPr sz="2600" spc="-35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75" dirty="0">
                <a:solidFill>
                  <a:srgbClr val="463C3B"/>
                </a:solidFill>
                <a:latin typeface="Arial"/>
                <a:cs typeface="Arial"/>
              </a:rPr>
              <a:t>révolution</a:t>
            </a:r>
            <a:r>
              <a:rPr sz="2600" spc="-35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45" dirty="0">
                <a:solidFill>
                  <a:srgbClr val="463C3B"/>
                </a:solidFill>
                <a:latin typeface="Arial"/>
                <a:cs typeface="Arial"/>
              </a:rPr>
              <a:t>de</a:t>
            </a:r>
            <a:r>
              <a:rPr sz="2600" spc="-35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30" dirty="0">
                <a:solidFill>
                  <a:srgbClr val="463C3B"/>
                </a:solidFill>
                <a:latin typeface="Arial"/>
                <a:cs typeface="Arial"/>
              </a:rPr>
              <a:t>la</a:t>
            </a:r>
            <a:r>
              <a:rPr sz="2600" spc="-35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25" dirty="0">
                <a:solidFill>
                  <a:srgbClr val="463C3B"/>
                </a:solidFill>
                <a:latin typeface="Arial"/>
                <a:cs typeface="Arial"/>
              </a:rPr>
              <a:t>Legal</a:t>
            </a:r>
            <a:r>
              <a:rPr sz="2600" spc="-35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90" dirty="0">
                <a:solidFill>
                  <a:srgbClr val="463C3B"/>
                </a:solidFill>
                <a:latin typeface="Arial"/>
                <a:cs typeface="Arial"/>
              </a:rPr>
              <a:t>Tech</a:t>
            </a:r>
            <a:r>
              <a:rPr sz="26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50" dirty="0">
                <a:solidFill>
                  <a:srgbClr val="463C3B"/>
                </a:solidFill>
                <a:latin typeface="Arial"/>
                <a:cs typeface="Arial"/>
              </a:rPr>
              <a:t>: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2250"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</a:pPr>
            <a:r>
              <a:rPr sz="2400" spc="-215" dirty="0">
                <a:solidFill>
                  <a:srgbClr val="463C3B"/>
                </a:solidFill>
                <a:latin typeface="Arial"/>
                <a:cs typeface="Arial"/>
              </a:rPr>
              <a:t>Prévue</a:t>
            </a:r>
            <a:r>
              <a:rPr sz="2400" spc="-35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63C3B"/>
                </a:solidFill>
                <a:latin typeface="Arial"/>
                <a:cs typeface="Arial"/>
              </a:rPr>
              <a:t>pour</a:t>
            </a:r>
            <a:r>
              <a:rPr sz="24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463C3B"/>
                </a:solidFill>
                <a:latin typeface="Arial"/>
                <a:cs typeface="Arial"/>
              </a:rPr>
              <a:t>atteindre</a:t>
            </a:r>
            <a:r>
              <a:rPr sz="24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une</a:t>
            </a:r>
            <a:r>
              <a:rPr sz="24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valeur</a:t>
            </a:r>
            <a:r>
              <a:rPr sz="24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463C3B"/>
                </a:solidFill>
                <a:latin typeface="Arial"/>
                <a:cs typeface="Arial"/>
              </a:rPr>
              <a:t>de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50" dirty="0">
                <a:solidFill>
                  <a:srgbClr val="463C3B"/>
                </a:solidFill>
                <a:latin typeface="Arial"/>
                <a:cs typeface="Arial"/>
              </a:rPr>
              <a:t>35</a:t>
            </a:r>
            <a:r>
              <a:rPr sz="2600" spc="-36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45" dirty="0">
                <a:solidFill>
                  <a:srgbClr val="463C3B"/>
                </a:solidFill>
                <a:latin typeface="Arial"/>
                <a:cs typeface="Arial"/>
              </a:rPr>
              <a:t>mi</a:t>
            </a:r>
            <a:r>
              <a:rPr sz="2600" spc="-254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b="1" spc="-200" dirty="0">
                <a:solidFill>
                  <a:srgbClr val="463C3B"/>
                </a:solidFill>
                <a:latin typeface="Trebuchet MS"/>
                <a:cs typeface="Trebuchet MS"/>
              </a:rPr>
              <a:t>l</a:t>
            </a:r>
            <a:r>
              <a:rPr sz="2600" spc="-200" dirty="0">
                <a:solidFill>
                  <a:srgbClr val="463C3B"/>
                </a:solidFill>
                <a:latin typeface="Arial"/>
                <a:cs typeface="Arial"/>
              </a:rPr>
              <a:t>iards</a:t>
            </a:r>
            <a:r>
              <a:rPr sz="2600" spc="-39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de</a:t>
            </a:r>
            <a:r>
              <a:rPr sz="2400" spc="-3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463C3B"/>
                </a:solidFill>
                <a:latin typeface="Arial"/>
                <a:cs typeface="Arial"/>
              </a:rPr>
              <a:t>do</a:t>
            </a:r>
            <a:r>
              <a:rPr sz="2400" spc="-27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b="1" spc="-160" dirty="0">
                <a:solidFill>
                  <a:srgbClr val="463C3B"/>
                </a:solidFill>
                <a:latin typeface="Cabin"/>
                <a:cs typeface="Cabin"/>
              </a:rPr>
              <a:t>l</a:t>
            </a:r>
            <a:r>
              <a:rPr sz="2400" spc="-160" dirty="0">
                <a:solidFill>
                  <a:srgbClr val="463C3B"/>
                </a:solidFill>
                <a:latin typeface="Arial"/>
                <a:cs typeface="Arial"/>
              </a:rPr>
              <a:t>ars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10" dirty="0">
                <a:solidFill>
                  <a:srgbClr val="463C3B"/>
                </a:solidFill>
                <a:latin typeface="Arial"/>
                <a:cs typeface="Arial"/>
              </a:rPr>
              <a:t>d'ici</a:t>
            </a:r>
            <a:r>
              <a:rPr sz="2400" spc="-3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60" dirty="0">
                <a:solidFill>
                  <a:srgbClr val="463C3B"/>
                </a:solidFill>
                <a:latin typeface="Arial"/>
                <a:cs typeface="Arial"/>
              </a:rPr>
              <a:t>2027,</a:t>
            </a:r>
            <a:r>
              <a:rPr sz="2400" spc="11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463C3B"/>
                </a:solidFill>
                <a:latin typeface="Arial"/>
                <a:cs typeface="Arial"/>
              </a:rPr>
              <a:t>l'industrie</a:t>
            </a:r>
            <a:r>
              <a:rPr sz="24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463C3B"/>
                </a:solidFill>
                <a:latin typeface="Arial"/>
                <a:cs typeface="Arial"/>
              </a:rPr>
              <a:t>de</a:t>
            </a:r>
            <a:r>
              <a:rPr sz="24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63C3B"/>
                </a:solidFill>
                <a:latin typeface="Arial"/>
                <a:cs typeface="Arial"/>
              </a:rPr>
              <a:t>la</a:t>
            </a:r>
            <a:r>
              <a:rPr sz="24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85" dirty="0">
                <a:solidFill>
                  <a:srgbClr val="463C3B"/>
                </a:solidFill>
                <a:latin typeface="Arial"/>
                <a:cs typeface="Arial"/>
              </a:rPr>
              <a:t>Legal</a:t>
            </a:r>
            <a:r>
              <a:rPr sz="24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54" dirty="0">
                <a:solidFill>
                  <a:srgbClr val="463C3B"/>
                </a:solidFill>
                <a:latin typeface="Arial"/>
                <a:cs typeface="Arial"/>
              </a:rPr>
              <a:t>Tech</a:t>
            </a:r>
            <a:r>
              <a:rPr sz="24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60" dirty="0">
                <a:solidFill>
                  <a:srgbClr val="463C3B"/>
                </a:solidFill>
                <a:latin typeface="Arial"/>
                <a:cs typeface="Arial"/>
              </a:rPr>
              <a:t>non</a:t>
            </a:r>
            <a:r>
              <a:rPr sz="24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5" dirty="0">
                <a:solidFill>
                  <a:srgbClr val="463C3B"/>
                </a:solidFill>
                <a:latin typeface="Arial"/>
                <a:cs typeface="Arial"/>
              </a:rPr>
              <a:t>seulement</a:t>
            </a:r>
            <a:r>
              <a:rPr sz="24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60" dirty="0">
                <a:solidFill>
                  <a:srgbClr val="463C3B"/>
                </a:solidFill>
                <a:latin typeface="Arial"/>
                <a:cs typeface="Arial"/>
              </a:rPr>
              <a:t>croît,</a:t>
            </a:r>
            <a:r>
              <a:rPr sz="24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463C3B"/>
                </a:solidFill>
                <a:latin typeface="Arial"/>
                <a:cs typeface="Arial"/>
              </a:rPr>
              <a:t>mais</a:t>
            </a:r>
            <a:r>
              <a:rPr sz="24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65" dirty="0">
                <a:solidFill>
                  <a:srgbClr val="463C3B"/>
                </a:solidFill>
                <a:latin typeface="Arial"/>
                <a:cs typeface="Arial"/>
              </a:rPr>
              <a:t>connaît</a:t>
            </a:r>
            <a:r>
              <a:rPr sz="24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une</a:t>
            </a:r>
            <a:r>
              <a:rPr sz="24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463C3B"/>
                </a:solidFill>
                <a:latin typeface="Arial"/>
                <a:cs typeface="Arial"/>
              </a:rPr>
              <a:t>véritable </a:t>
            </a:r>
            <a:r>
              <a:rPr sz="2400" spc="-100" dirty="0">
                <a:solidFill>
                  <a:srgbClr val="463C3B"/>
                </a:solidFill>
                <a:latin typeface="Arial"/>
                <a:cs typeface="Arial"/>
              </a:rPr>
              <a:t>explosion.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262126" y="9802779"/>
            <a:ext cx="1456055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i="1" spc="-240" dirty="0">
                <a:solidFill>
                  <a:srgbClr val="463C3B"/>
                </a:solidFill>
                <a:latin typeface="Trebuchet MS"/>
                <a:cs typeface="Trebuchet MS"/>
              </a:rPr>
              <a:t>Statista</a:t>
            </a:r>
            <a:r>
              <a:rPr sz="2400" i="1" spc="-395" dirty="0">
                <a:solidFill>
                  <a:srgbClr val="463C3B"/>
                </a:solidFill>
                <a:latin typeface="Trebuchet MS"/>
                <a:cs typeface="Trebuchet MS"/>
              </a:rPr>
              <a:t> </a:t>
            </a:r>
            <a:r>
              <a:rPr sz="2400" i="1" spc="-150" dirty="0">
                <a:solidFill>
                  <a:srgbClr val="463C3B"/>
                </a:solidFill>
                <a:latin typeface="Trebuchet MS"/>
                <a:cs typeface="Trebuchet MS"/>
              </a:rPr>
              <a:t>2021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35140" y="446019"/>
            <a:ext cx="760920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260" dirty="0">
                <a:solidFill>
                  <a:srgbClr val="463C3B"/>
                </a:solidFill>
                <a:latin typeface="Arial"/>
                <a:cs typeface="Arial"/>
              </a:rPr>
              <a:t>Un</a:t>
            </a:r>
            <a:r>
              <a:rPr sz="26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70" dirty="0">
                <a:solidFill>
                  <a:srgbClr val="463C3B"/>
                </a:solidFill>
                <a:latin typeface="Arial"/>
                <a:cs typeface="Arial"/>
              </a:rPr>
              <a:t>monde</a:t>
            </a:r>
            <a:r>
              <a:rPr sz="26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80" dirty="0">
                <a:solidFill>
                  <a:srgbClr val="463C3B"/>
                </a:solidFill>
                <a:latin typeface="Arial"/>
                <a:cs typeface="Arial"/>
              </a:rPr>
              <a:t>d'opportunités</a:t>
            </a:r>
            <a:r>
              <a:rPr sz="2600" spc="-34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60" dirty="0">
                <a:solidFill>
                  <a:srgbClr val="463C3B"/>
                </a:solidFill>
                <a:latin typeface="Arial"/>
                <a:cs typeface="Arial"/>
              </a:rPr>
              <a:t>-</a:t>
            </a:r>
            <a:r>
              <a:rPr sz="26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85" dirty="0">
                <a:solidFill>
                  <a:srgbClr val="463C3B"/>
                </a:solidFill>
                <a:latin typeface="Arial"/>
                <a:cs typeface="Arial"/>
              </a:rPr>
              <a:t>Potentiel</a:t>
            </a:r>
            <a:r>
              <a:rPr sz="2600" spc="-34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65" dirty="0">
                <a:solidFill>
                  <a:srgbClr val="463C3B"/>
                </a:solidFill>
                <a:latin typeface="Arial"/>
                <a:cs typeface="Arial"/>
              </a:rPr>
              <a:t>inexploité</a:t>
            </a:r>
            <a:r>
              <a:rPr sz="26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54" dirty="0">
                <a:solidFill>
                  <a:srgbClr val="463C3B"/>
                </a:solidFill>
                <a:latin typeface="Arial"/>
                <a:cs typeface="Arial"/>
              </a:rPr>
              <a:t>dans</a:t>
            </a:r>
            <a:r>
              <a:rPr sz="26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25" dirty="0">
                <a:solidFill>
                  <a:srgbClr val="463C3B"/>
                </a:solidFill>
                <a:latin typeface="Arial"/>
                <a:cs typeface="Arial"/>
              </a:rPr>
              <a:t>Legal</a:t>
            </a:r>
            <a:r>
              <a:rPr sz="2600" spc="-34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310" dirty="0">
                <a:solidFill>
                  <a:srgbClr val="463C3B"/>
                </a:solidFill>
                <a:latin typeface="Arial"/>
                <a:cs typeface="Arial"/>
              </a:rPr>
              <a:t>Tech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5354" y="9668730"/>
            <a:ext cx="772160" cy="343535"/>
            <a:chOff x="205354" y="9668730"/>
            <a:chExt cx="772160" cy="343535"/>
          </a:xfrm>
        </p:grpSpPr>
        <p:sp>
          <p:nvSpPr>
            <p:cNvPr id="13" name="object 13">
              <a:hlinkClick r:id="rId4"/>
            </p:cNvPr>
            <p:cNvSpPr/>
            <p:nvPr/>
          </p:nvSpPr>
          <p:spPr>
            <a:xfrm>
              <a:off x="211067" y="9674443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hlinkClick r:id="rId4"/>
            </p:cNvPr>
            <p:cNvSpPr/>
            <p:nvPr/>
          </p:nvSpPr>
          <p:spPr>
            <a:xfrm>
              <a:off x="275829" y="9789412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hlinkClick r:id="rId4"/>
            </p:cNvPr>
            <p:cNvSpPr/>
            <p:nvPr/>
          </p:nvSpPr>
          <p:spPr>
            <a:xfrm>
              <a:off x="211067" y="9674443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39618" y="2093360"/>
            <a:ext cx="5581650" cy="5381625"/>
          </a:xfrm>
          <a:custGeom>
            <a:avLst/>
            <a:gdLst/>
            <a:ahLst/>
            <a:cxnLst/>
            <a:rect l="l" t="t" r="r" b="b"/>
            <a:pathLst>
              <a:path w="5581650" h="5381625">
                <a:moveTo>
                  <a:pt x="2790825" y="5381625"/>
                </a:moveTo>
                <a:lnTo>
                  <a:pt x="2722336" y="5380816"/>
                </a:lnTo>
                <a:lnTo>
                  <a:pt x="2653884" y="5378386"/>
                </a:lnTo>
                <a:lnTo>
                  <a:pt x="2585519" y="5374335"/>
                </a:lnTo>
                <a:lnTo>
                  <a:pt x="2517276" y="5368671"/>
                </a:lnTo>
                <a:lnTo>
                  <a:pt x="2449197" y="5361387"/>
                </a:lnTo>
                <a:lnTo>
                  <a:pt x="2381326" y="5352497"/>
                </a:lnTo>
                <a:lnTo>
                  <a:pt x="2313703" y="5342010"/>
                </a:lnTo>
                <a:lnTo>
                  <a:pt x="2246366" y="5329923"/>
                </a:lnTo>
                <a:lnTo>
                  <a:pt x="2179353" y="5316244"/>
                </a:lnTo>
                <a:lnTo>
                  <a:pt x="2112711" y="5300986"/>
                </a:lnTo>
                <a:lnTo>
                  <a:pt x="2046474" y="5284153"/>
                </a:lnTo>
                <a:lnTo>
                  <a:pt x="1980695" y="5265762"/>
                </a:lnTo>
                <a:lnTo>
                  <a:pt x="1915394" y="5245817"/>
                </a:lnTo>
                <a:lnTo>
                  <a:pt x="1850621" y="5224329"/>
                </a:lnTo>
                <a:lnTo>
                  <a:pt x="1786419" y="5201321"/>
                </a:lnTo>
                <a:lnTo>
                  <a:pt x="1722824" y="5176799"/>
                </a:lnTo>
                <a:lnTo>
                  <a:pt x="1659868" y="5150781"/>
                </a:lnTo>
                <a:lnTo>
                  <a:pt x="1597590" y="5123278"/>
                </a:lnTo>
                <a:lnTo>
                  <a:pt x="1536040" y="5094310"/>
                </a:lnTo>
                <a:lnTo>
                  <a:pt x="1475241" y="5063899"/>
                </a:lnTo>
                <a:lnTo>
                  <a:pt x="1415234" y="5032051"/>
                </a:lnTo>
                <a:lnTo>
                  <a:pt x="1356055" y="4998796"/>
                </a:lnTo>
                <a:lnTo>
                  <a:pt x="1297740" y="4964153"/>
                </a:lnTo>
                <a:lnTo>
                  <a:pt x="1240326" y="4928139"/>
                </a:lnTo>
                <a:lnTo>
                  <a:pt x="1183846" y="4890776"/>
                </a:lnTo>
                <a:lnTo>
                  <a:pt x="1128331" y="4852092"/>
                </a:lnTo>
                <a:lnTo>
                  <a:pt x="1073821" y="4812102"/>
                </a:lnTo>
                <a:lnTo>
                  <a:pt x="1020346" y="4770834"/>
                </a:lnTo>
                <a:lnTo>
                  <a:pt x="967933" y="4728315"/>
                </a:lnTo>
                <a:lnTo>
                  <a:pt x="916621" y="4684575"/>
                </a:lnTo>
                <a:lnTo>
                  <a:pt x="866437" y="4639627"/>
                </a:lnTo>
                <a:lnTo>
                  <a:pt x="817413" y="4593507"/>
                </a:lnTo>
                <a:lnTo>
                  <a:pt x="769578" y="4546234"/>
                </a:lnTo>
                <a:lnTo>
                  <a:pt x="722959" y="4497847"/>
                </a:lnTo>
                <a:lnTo>
                  <a:pt x="677587" y="4448378"/>
                </a:lnTo>
                <a:lnTo>
                  <a:pt x="633487" y="4397844"/>
                </a:lnTo>
                <a:lnTo>
                  <a:pt x="590687" y="4346282"/>
                </a:lnTo>
                <a:lnTo>
                  <a:pt x="549213" y="4293727"/>
                </a:lnTo>
                <a:lnTo>
                  <a:pt x="509088" y="4240203"/>
                </a:lnTo>
                <a:lnTo>
                  <a:pt x="470338" y="4185751"/>
                </a:lnTo>
                <a:lnTo>
                  <a:pt x="432986" y="4130387"/>
                </a:lnTo>
                <a:lnTo>
                  <a:pt x="397054" y="4074166"/>
                </a:lnTo>
                <a:lnTo>
                  <a:pt x="362564" y="4017108"/>
                </a:lnTo>
                <a:lnTo>
                  <a:pt x="329537" y="3959256"/>
                </a:lnTo>
                <a:lnTo>
                  <a:pt x="297991" y="3900632"/>
                </a:lnTo>
                <a:lnTo>
                  <a:pt x="267948" y="3841280"/>
                </a:lnTo>
                <a:lnTo>
                  <a:pt x="239425" y="3781239"/>
                </a:lnTo>
                <a:lnTo>
                  <a:pt x="212438" y="3720541"/>
                </a:lnTo>
                <a:lnTo>
                  <a:pt x="187005" y="3659221"/>
                </a:lnTo>
                <a:lnTo>
                  <a:pt x="163140" y="3597316"/>
                </a:lnTo>
                <a:lnTo>
                  <a:pt x="140857" y="3534870"/>
                </a:lnTo>
                <a:lnTo>
                  <a:pt x="120172" y="3471910"/>
                </a:lnTo>
                <a:lnTo>
                  <a:pt x="101094" y="3408486"/>
                </a:lnTo>
                <a:lnTo>
                  <a:pt x="83637" y="3344627"/>
                </a:lnTo>
                <a:lnTo>
                  <a:pt x="67810" y="3280370"/>
                </a:lnTo>
                <a:lnTo>
                  <a:pt x="53624" y="3215763"/>
                </a:lnTo>
                <a:lnTo>
                  <a:pt x="41087" y="3150837"/>
                </a:lnTo>
                <a:lnTo>
                  <a:pt x="30206" y="3085633"/>
                </a:lnTo>
                <a:lnTo>
                  <a:pt x="20988" y="3020196"/>
                </a:lnTo>
                <a:lnTo>
                  <a:pt x="13438" y="2954559"/>
                </a:lnTo>
                <a:lnTo>
                  <a:pt x="7561" y="2888761"/>
                </a:lnTo>
                <a:lnTo>
                  <a:pt x="3361" y="2822848"/>
                </a:lnTo>
                <a:lnTo>
                  <a:pt x="840" y="2756848"/>
                </a:lnTo>
                <a:lnTo>
                  <a:pt x="0" y="2690812"/>
                </a:lnTo>
                <a:lnTo>
                  <a:pt x="210" y="2657790"/>
                </a:lnTo>
                <a:lnTo>
                  <a:pt x="1890" y="2591771"/>
                </a:lnTo>
                <a:lnTo>
                  <a:pt x="5252" y="2525807"/>
                </a:lnTo>
                <a:lnTo>
                  <a:pt x="10290" y="2459949"/>
                </a:lnTo>
                <a:lnTo>
                  <a:pt x="17004" y="2394221"/>
                </a:lnTo>
                <a:lnTo>
                  <a:pt x="25388" y="2328685"/>
                </a:lnTo>
                <a:lnTo>
                  <a:pt x="35439" y="2263351"/>
                </a:lnTo>
                <a:lnTo>
                  <a:pt x="47149" y="2198286"/>
                </a:lnTo>
                <a:lnTo>
                  <a:pt x="60512" y="2133510"/>
                </a:lnTo>
                <a:lnTo>
                  <a:pt x="75519" y="2069080"/>
                </a:lnTo>
                <a:lnTo>
                  <a:pt x="92163" y="2005012"/>
                </a:lnTo>
                <a:lnTo>
                  <a:pt x="110430" y="1941372"/>
                </a:lnTo>
                <a:lnTo>
                  <a:pt x="130315" y="1878169"/>
                </a:lnTo>
                <a:lnTo>
                  <a:pt x="151799" y="1815468"/>
                </a:lnTo>
                <a:lnTo>
                  <a:pt x="174876" y="1753283"/>
                </a:lnTo>
                <a:lnTo>
                  <a:pt x="199526" y="1691669"/>
                </a:lnTo>
                <a:lnTo>
                  <a:pt x="225739" y="1630653"/>
                </a:lnTo>
                <a:lnTo>
                  <a:pt x="253494" y="1570282"/>
                </a:lnTo>
                <a:lnTo>
                  <a:pt x="282782" y="1510576"/>
                </a:lnTo>
                <a:lnTo>
                  <a:pt x="313576" y="1451590"/>
                </a:lnTo>
                <a:lnTo>
                  <a:pt x="345867" y="1393343"/>
                </a:lnTo>
                <a:lnTo>
                  <a:pt x="379626" y="1335889"/>
                </a:lnTo>
                <a:lnTo>
                  <a:pt x="414842" y="1279236"/>
                </a:lnTo>
                <a:lnTo>
                  <a:pt x="451485" y="1223446"/>
                </a:lnTo>
                <a:lnTo>
                  <a:pt x="489542" y="1168528"/>
                </a:lnTo>
                <a:lnTo>
                  <a:pt x="528979" y="1114540"/>
                </a:lnTo>
                <a:lnTo>
                  <a:pt x="569785" y="1061492"/>
                </a:lnTo>
                <a:lnTo>
                  <a:pt x="611922" y="1009435"/>
                </a:lnTo>
                <a:lnTo>
                  <a:pt x="655378" y="958380"/>
                </a:lnTo>
                <a:lnTo>
                  <a:pt x="700114" y="908377"/>
                </a:lnTo>
                <a:lnTo>
                  <a:pt x="746116" y="859440"/>
                </a:lnTo>
                <a:lnTo>
                  <a:pt x="793343" y="811614"/>
                </a:lnTo>
                <a:lnTo>
                  <a:pt x="841780" y="764912"/>
                </a:lnTo>
                <a:lnTo>
                  <a:pt x="891384" y="719378"/>
                </a:lnTo>
                <a:lnTo>
                  <a:pt x="942140" y="675025"/>
                </a:lnTo>
                <a:lnTo>
                  <a:pt x="994002" y="631892"/>
                </a:lnTo>
                <a:lnTo>
                  <a:pt x="1046953" y="589993"/>
                </a:lnTo>
                <a:lnTo>
                  <a:pt x="1100948" y="549366"/>
                </a:lnTo>
                <a:lnTo>
                  <a:pt x="1155969" y="510022"/>
                </a:lnTo>
                <a:lnTo>
                  <a:pt x="1211965" y="471998"/>
                </a:lnTo>
                <a:lnTo>
                  <a:pt x="1268921" y="435305"/>
                </a:lnTo>
                <a:lnTo>
                  <a:pt x="1326785" y="399976"/>
                </a:lnTo>
                <a:lnTo>
                  <a:pt x="1385541" y="366022"/>
                </a:lnTo>
                <a:lnTo>
                  <a:pt x="1445134" y="333473"/>
                </a:lnTo>
                <a:lnTo>
                  <a:pt x="1505546" y="302339"/>
                </a:lnTo>
                <a:lnTo>
                  <a:pt x="1566722" y="272648"/>
                </a:lnTo>
                <a:lnTo>
                  <a:pt x="1628643" y="244410"/>
                </a:lnTo>
                <a:lnTo>
                  <a:pt x="1691262" y="217650"/>
                </a:lnTo>
                <a:lnTo>
                  <a:pt x="1754546" y="192375"/>
                </a:lnTo>
                <a:lnTo>
                  <a:pt x="1818444" y="168610"/>
                </a:lnTo>
                <a:lnTo>
                  <a:pt x="1882941" y="146359"/>
                </a:lnTo>
                <a:lnTo>
                  <a:pt x="1947978" y="125645"/>
                </a:lnTo>
                <a:lnTo>
                  <a:pt x="2013527" y="106473"/>
                </a:lnTo>
                <a:lnTo>
                  <a:pt x="2079536" y="88860"/>
                </a:lnTo>
                <a:lnTo>
                  <a:pt x="2145985" y="72812"/>
                </a:lnTo>
                <a:lnTo>
                  <a:pt x="2212814" y="58344"/>
                </a:lnTo>
                <a:lnTo>
                  <a:pt x="2279999" y="45459"/>
                </a:lnTo>
                <a:lnTo>
                  <a:pt x="2347479" y="34169"/>
                </a:lnTo>
                <a:lnTo>
                  <a:pt x="2415235" y="24478"/>
                </a:lnTo>
                <a:lnTo>
                  <a:pt x="2483211" y="16395"/>
                </a:lnTo>
                <a:lnTo>
                  <a:pt x="2551382" y="9921"/>
                </a:lnTo>
                <a:lnTo>
                  <a:pt x="2619687" y="5063"/>
                </a:lnTo>
                <a:lnTo>
                  <a:pt x="2688106" y="1823"/>
                </a:lnTo>
                <a:lnTo>
                  <a:pt x="2756575" y="202"/>
                </a:lnTo>
                <a:lnTo>
                  <a:pt x="2790825" y="0"/>
                </a:lnTo>
                <a:lnTo>
                  <a:pt x="2825074" y="202"/>
                </a:lnTo>
                <a:lnTo>
                  <a:pt x="2893543" y="1823"/>
                </a:lnTo>
                <a:lnTo>
                  <a:pt x="2961962" y="5063"/>
                </a:lnTo>
                <a:lnTo>
                  <a:pt x="3030267" y="9921"/>
                </a:lnTo>
                <a:lnTo>
                  <a:pt x="3098438" y="16395"/>
                </a:lnTo>
                <a:lnTo>
                  <a:pt x="3166414" y="24478"/>
                </a:lnTo>
                <a:lnTo>
                  <a:pt x="3234170" y="34169"/>
                </a:lnTo>
                <a:lnTo>
                  <a:pt x="3301650" y="45459"/>
                </a:lnTo>
                <a:lnTo>
                  <a:pt x="3368835" y="58344"/>
                </a:lnTo>
                <a:lnTo>
                  <a:pt x="3435664" y="72812"/>
                </a:lnTo>
                <a:lnTo>
                  <a:pt x="3502113" y="88860"/>
                </a:lnTo>
                <a:lnTo>
                  <a:pt x="3568122" y="106473"/>
                </a:lnTo>
                <a:lnTo>
                  <a:pt x="3633671" y="125645"/>
                </a:lnTo>
                <a:lnTo>
                  <a:pt x="3698708" y="146359"/>
                </a:lnTo>
                <a:lnTo>
                  <a:pt x="3763205" y="168610"/>
                </a:lnTo>
                <a:lnTo>
                  <a:pt x="3827103" y="192375"/>
                </a:lnTo>
                <a:lnTo>
                  <a:pt x="3890387" y="217650"/>
                </a:lnTo>
                <a:lnTo>
                  <a:pt x="3953006" y="244410"/>
                </a:lnTo>
                <a:lnTo>
                  <a:pt x="4014927" y="272648"/>
                </a:lnTo>
                <a:lnTo>
                  <a:pt x="4076103" y="302339"/>
                </a:lnTo>
                <a:lnTo>
                  <a:pt x="4136515" y="333473"/>
                </a:lnTo>
                <a:lnTo>
                  <a:pt x="4196108" y="366022"/>
                </a:lnTo>
                <a:lnTo>
                  <a:pt x="4254864" y="399976"/>
                </a:lnTo>
                <a:lnTo>
                  <a:pt x="4312728" y="435305"/>
                </a:lnTo>
                <a:lnTo>
                  <a:pt x="4369684" y="471998"/>
                </a:lnTo>
                <a:lnTo>
                  <a:pt x="4425680" y="510022"/>
                </a:lnTo>
                <a:lnTo>
                  <a:pt x="4480700" y="549366"/>
                </a:lnTo>
                <a:lnTo>
                  <a:pt x="4534692" y="589993"/>
                </a:lnTo>
                <a:lnTo>
                  <a:pt x="4587647" y="631892"/>
                </a:lnTo>
                <a:lnTo>
                  <a:pt x="4639511" y="675025"/>
                </a:lnTo>
                <a:lnTo>
                  <a:pt x="4690267" y="719378"/>
                </a:lnTo>
                <a:lnTo>
                  <a:pt x="4739869" y="764912"/>
                </a:lnTo>
                <a:lnTo>
                  <a:pt x="4788304" y="811614"/>
                </a:lnTo>
                <a:lnTo>
                  <a:pt x="4835532" y="859440"/>
                </a:lnTo>
                <a:lnTo>
                  <a:pt x="4881536" y="908377"/>
                </a:lnTo>
                <a:lnTo>
                  <a:pt x="4926271" y="958380"/>
                </a:lnTo>
                <a:lnTo>
                  <a:pt x="4969726" y="1009435"/>
                </a:lnTo>
                <a:lnTo>
                  <a:pt x="5011864" y="1061492"/>
                </a:lnTo>
                <a:lnTo>
                  <a:pt x="5052669" y="1114540"/>
                </a:lnTo>
                <a:lnTo>
                  <a:pt x="5092107" y="1168528"/>
                </a:lnTo>
                <a:lnTo>
                  <a:pt x="5130167" y="1223446"/>
                </a:lnTo>
                <a:lnTo>
                  <a:pt x="5166808" y="1279236"/>
                </a:lnTo>
                <a:lnTo>
                  <a:pt x="5202027" y="1335889"/>
                </a:lnTo>
                <a:lnTo>
                  <a:pt x="5235784" y="1393343"/>
                </a:lnTo>
                <a:lnTo>
                  <a:pt x="5268072" y="1451590"/>
                </a:lnTo>
                <a:lnTo>
                  <a:pt x="5298868" y="1510576"/>
                </a:lnTo>
                <a:lnTo>
                  <a:pt x="5328155" y="1570282"/>
                </a:lnTo>
                <a:lnTo>
                  <a:pt x="5355912" y="1630653"/>
                </a:lnTo>
                <a:lnTo>
                  <a:pt x="5382126" y="1691669"/>
                </a:lnTo>
                <a:lnTo>
                  <a:pt x="5406772" y="1753283"/>
                </a:lnTo>
                <a:lnTo>
                  <a:pt x="5429849" y="1815468"/>
                </a:lnTo>
                <a:lnTo>
                  <a:pt x="5451334" y="1878169"/>
                </a:lnTo>
                <a:lnTo>
                  <a:pt x="5471215" y="1941372"/>
                </a:lnTo>
                <a:lnTo>
                  <a:pt x="5489485" y="2005012"/>
                </a:lnTo>
                <a:lnTo>
                  <a:pt x="5506129" y="2069080"/>
                </a:lnTo>
                <a:lnTo>
                  <a:pt x="5521137" y="2133510"/>
                </a:lnTo>
                <a:lnTo>
                  <a:pt x="5534498" y="2198286"/>
                </a:lnTo>
                <a:lnTo>
                  <a:pt x="5546210" y="2263351"/>
                </a:lnTo>
                <a:lnTo>
                  <a:pt x="5556260" y="2328685"/>
                </a:lnTo>
                <a:lnTo>
                  <a:pt x="5564643" y="2394221"/>
                </a:lnTo>
                <a:lnTo>
                  <a:pt x="5571358" y="2459949"/>
                </a:lnTo>
                <a:lnTo>
                  <a:pt x="5576398" y="2525807"/>
                </a:lnTo>
                <a:lnTo>
                  <a:pt x="5579757" y="2591771"/>
                </a:lnTo>
                <a:lnTo>
                  <a:pt x="5581439" y="2657790"/>
                </a:lnTo>
                <a:lnTo>
                  <a:pt x="5581650" y="2690812"/>
                </a:lnTo>
                <a:lnTo>
                  <a:pt x="5581439" y="2723834"/>
                </a:lnTo>
                <a:lnTo>
                  <a:pt x="5579757" y="2789853"/>
                </a:lnTo>
                <a:lnTo>
                  <a:pt x="5576398" y="2855817"/>
                </a:lnTo>
                <a:lnTo>
                  <a:pt x="5571358" y="2921675"/>
                </a:lnTo>
                <a:lnTo>
                  <a:pt x="5564643" y="2987403"/>
                </a:lnTo>
                <a:lnTo>
                  <a:pt x="5556260" y="3052939"/>
                </a:lnTo>
                <a:lnTo>
                  <a:pt x="5546210" y="3118271"/>
                </a:lnTo>
                <a:lnTo>
                  <a:pt x="5534498" y="3183334"/>
                </a:lnTo>
                <a:lnTo>
                  <a:pt x="5521137" y="3248110"/>
                </a:lnTo>
                <a:lnTo>
                  <a:pt x="5506129" y="3312543"/>
                </a:lnTo>
                <a:lnTo>
                  <a:pt x="5489485" y="3376612"/>
                </a:lnTo>
                <a:lnTo>
                  <a:pt x="5471215" y="3440252"/>
                </a:lnTo>
                <a:lnTo>
                  <a:pt x="5451334" y="3503455"/>
                </a:lnTo>
                <a:lnTo>
                  <a:pt x="5429849" y="3566156"/>
                </a:lnTo>
                <a:lnTo>
                  <a:pt x="5406772" y="3628341"/>
                </a:lnTo>
                <a:lnTo>
                  <a:pt x="5382126" y="3689955"/>
                </a:lnTo>
                <a:lnTo>
                  <a:pt x="5355912" y="3750971"/>
                </a:lnTo>
                <a:lnTo>
                  <a:pt x="5328155" y="3811342"/>
                </a:lnTo>
                <a:lnTo>
                  <a:pt x="5298868" y="3871048"/>
                </a:lnTo>
                <a:lnTo>
                  <a:pt x="5268072" y="3930030"/>
                </a:lnTo>
                <a:lnTo>
                  <a:pt x="5235784" y="3988277"/>
                </a:lnTo>
                <a:lnTo>
                  <a:pt x="5202027" y="4045735"/>
                </a:lnTo>
                <a:lnTo>
                  <a:pt x="5166808" y="4102384"/>
                </a:lnTo>
                <a:lnTo>
                  <a:pt x="5130167" y="4158172"/>
                </a:lnTo>
                <a:lnTo>
                  <a:pt x="5092107" y="4213090"/>
                </a:lnTo>
                <a:lnTo>
                  <a:pt x="5052669" y="4267080"/>
                </a:lnTo>
                <a:lnTo>
                  <a:pt x="5011864" y="4320128"/>
                </a:lnTo>
                <a:lnTo>
                  <a:pt x="4969726" y="4372188"/>
                </a:lnTo>
                <a:lnTo>
                  <a:pt x="4926271" y="4423244"/>
                </a:lnTo>
                <a:lnTo>
                  <a:pt x="4881536" y="4473246"/>
                </a:lnTo>
                <a:lnTo>
                  <a:pt x="4835532" y="4522181"/>
                </a:lnTo>
                <a:lnTo>
                  <a:pt x="4788304" y="4570009"/>
                </a:lnTo>
                <a:lnTo>
                  <a:pt x="4739869" y="4616713"/>
                </a:lnTo>
                <a:lnTo>
                  <a:pt x="4690267" y="4662248"/>
                </a:lnTo>
                <a:lnTo>
                  <a:pt x="4639511" y="4706602"/>
                </a:lnTo>
                <a:lnTo>
                  <a:pt x="4587647" y="4749729"/>
                </a:lnTo>
                <a:lnTo>
                  <a:pt x="4534692" y="4791627"/>
                </a:lnTo>
                <a:lnTo>
                  <a:pt x="4480700" y="4832257"/>
                </a:lnTo>
                <a:lnTo>
                  <a:pt x="4425680" y="4871600"/>
                </a:lnTo>
                <a:lnTo>
                  <a:pt x="4369684" y="4909623"/>
                </a:lnTo>
                <a:lnTo>
                  <a:pt x="4312728" y="4946319"/>
                </a:lnTo>
                <a:lnTo>
                  <a:pt x="4254864" y="4981645"/>
                </a:lnTo>
                <a:lnTo>
                  <a:pt x="4196108" y="5015600"/>
                </a:lnTo>
                <a:lnTo>
                  <a:pt x="4136515" y="5048151"/>
                </a:lnTo>
                <a:lnTo>
                  <a:pt x="4076103" y="5079285"/>
                </a:lnTo>
                <a:lnTo>
                  <a:pt x="4014927" y="5108974"/>
                </a:lnTo>
                <a:lnTo>
                  <a:pt x="3953006" y="5137215"/>
                </a:lnTo>
                <a:lnTo>
                  <a:pt x="3890387" y="5163976"/>
                </a:lnTo>
                <a:lnTo>
                  <a:pt x="3827103" y="5189248"/>
                </a:lnTo>
                <a:lnTo>
                  <a:pt x="3763205" y="5213015"/>
                </a:lnTo>
                <a:lnTo>
                  <a:pt x="3698708" y="5235266"/>
                </a:lnTo>
                <a:lnTo>
                  <a:pt x="3633671" y="5255983"/>
                </a:lnTo>
                <a:lnTo>
                  <a:pt x="3568122" y="5275153"/>
                </a:lnTo>
                <a:lnTo>
                  <a:pt x="3502113" y="5292763"/>
                </a:lnTo>
                <a:lnTo>
                  <a:pt x="3435664" y="5308812"/>
                </a:lnTo>
                <a:lnTo>
                  <a:pt x="3368835" y="5323281"/>
                </a:lnTo>
                <a:lnTo>
                  <a:pt x="3301650" y="5336166"/>
                </a:lnTo>
                <a:lnTo>
                  <a:pt x="3234170" y="5347454"/>
                </a:lnTo>
                <a:lnTo>
                  <a:pt x="3166414" y="5357145"/>
                </a:lnTo>
                <a:lnTo>
                  <a:pt x="3098438" y="5365229"/>
                </a:lnTo>
                <a:lnTo>
                  <a:pt x="3030267" y="5371705"/>
                </a:lnTo>
                <a:lnTo>
                  <a:pt x="2961962" y="5376563"/>
                </a:lnTo>
                <a:lnTo>
                  <a:pt x="2893543" y="5379804"/>
                </a:lnTo>
                <a:lnTo>
                  <a:pt x="2825074" y="5381423"/>
                </a:lnTo>
                <a:lnTo>
                  <a:pt x="2790825" y="5381625"/>
                </a:lnTo>
                <a:close/>
              </a:path>
            </a:pathLst>
          </a:custGeom>
          <a:solidFill>
            <a:srgbClr val="2B2A3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35985" y="9967081"/>
            <a:ext cx="352001" cy="3047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6782" y="58848"/>
            <a:ext cx="5615305" cy="160782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6450" spc="-575" dirty="0">
                <a:solidFill>
                  <a:srgbClr val="177CD0"/>
                </a:solidFill>
              </a:rPr>
              <a:t>T</a:t>
            </a:r>
            <a:r>
              <a:rPr sz="6450" spc="-140" dirty="0">
                <a:solidFill>
                  <a:srgbClr val="177CD0"/>
                </a:solidFill>
              </a:rPr>
              <a:t>a</a:t>
            </a:r>
            <a:r>
              <a:rPr sz="6450" spc="-114" dirty="0">
                <a:solidFill>
                  <a:srgbClr val="177CD0"/>
                </a:solidFill>
              </a:rPr>
              <a:t>i</a:t>
            </a:r>
            <a:r>
              <a:rPr sz="6450" spc="-110" dirty="0">
                <a:solidFill>
                  <a:srgbClr val="177CD0"/>
                </a:solidFill>
              </a:rPr>
              <a:t>ll</a:t>
            </a:r>
            <a:r>
              <a:rPr sz="6450" spc="-5" dirty="0">
                <a:solidFill>
                  <a:srgbClr val="177CD0"/>
                </a:solidFill>
              </a:rPr>
              <a:t>e</a:t>
            </a:r>
            <a:r>
              <a:rPr sz="6450" spc="-509" dirty="0">
                <a:solidFill>
                  <a:srgbClr val="177CD0"/>
                </a:solidFill>
              </a:rPr>
              <a:t> </a:t>
            </a:r>
            <a:r>
              <a:rPr sz="6450" spc="-160" dirty="0">
                <a:solidFill>
                  <a:srgbClr val="177CD0"/>
                </a:solidFill>
              </a:rPr>
              <a:t>du</a:t>
            </a:r>
            <a:r>
              <a:rPr sz="6450" spc="-509" dirty="0">
                <a:solidFill>
                  <a:srgbClr val="177CD0"/>
                </a:solidFill>
              </a:rPr>
              <a:t> </a:t>
            </a:r>
            <a:r>
              <a:rPr sz="6450" spc="-210" dirty="0">
                <a:solidFill>
                  <a:srgbClr val="177CD0"/>
                </a:solidFill>
              </a:rPr>
              <a:t>Marché</a:t>
            </a:r>
            <a:endParaRPr sz="6450"/>
          </a:p>
          <a:p>
            <a:pPr marL="3355340">
              <a:lnSpc>
                <a:spcPct val="100000"/>
              </a:lnSpc>
              <a:spcBef>
                <a:spcPts val="520"/>
              </a:spcBef>
            </a:pPr>
            <a:r>
              <a:rPr sz="2350" i="1" spc="-20" dirty="0">
                <a:solidFill>
                  <a:srgbClr val="2B2A35"/>
                </a:solidFill>
                <a:latin typeface="Trebuchet MS"/>
                <a:cs typeface="Trebuchet MS"/>
              </a:rPr>
              <a:t>Mena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1566" y="7736875"/>
            <a:ext cx="16541115" cy="25095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90" dirty="0">
                <a:solidFill>
                  <a:srgbClr val="463C3B"/>
                </a:solidFill>
                <a:latin typeface="Arial"/>
                <a:cs typeface="Arial"/>
              </a:rPr>
              <a:t>47</a:t>
            </a:r>
            <a:r>
              <a:rPr sz="2600" spc="-35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50" dirty="0">
                <a:solidFill>
                  <a:srgbClr val="463C3B"/>
                </a:solidFill>
                <a:latin typeface="IPAPGothic"/>
                <a:cs typeface="IPAPGothic"/>
              </a:rPr>
              <a:t>%</a:t>
            </a:r>
            <a:r>
              <a:rPr sz="2400" spc="-280" dirty="0">
                <a:solidFill>
                  <a:srgbClr val="463C3B"/>
                </a:solidFill>
                <a:latin typeface="IPAPGothic"/>
                <a:cs typeface="IPAPGothic"/>
              </a:rPr>
              <a:t>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de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463C3B"/>
                </a:solidFill>
                <a:latin typeface="Arial"/>
                <a:cs typeface="Arial"/>
              </a:rPr>
              <a:t>la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50" dirty="0">
                <a:solidFill>
                  <a:srgbClr val="463C3B"/>
                </a:solidFill>
                <a:latin typeface="Arial"/>
                <a:cs typeface="Arial"/>
              </a:rPr>
              <a:t>population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63C3B"/>
                </a:solidFill>
                <a:latin typeface="Arial"/>
                <a:cs typeface="Arial"/>
              </a:rPr>
              <a:t>détient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15" dirty="0">
                <a:solidFill>
                  <a:srgbClr val="463C3B"/>
                </a:solidFill>
                <a:latin typeface="Arial"/>
                <a:cs typeface="Arial"/>
              </a:rPr>
              <a:t>des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comptes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00" dirty="0">
                <a:solidFill>
                  <a:srgbClr val="463C3B"/>
                </a:solidFill>
                <a:latin typeface="Arial"/>
                <a:cs typeface="Arial"/>
              </a:rPr>
              <a:t>bancaires,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65" dirty="0">
                <a:solidFill>
                  <a:srgbClr val="463C3B"/>
                </a:solidFill>
                <a:latin typeface="Arial"/>
                <a:cs typeface="Arial"/>
              </a:rPr>
              <a:t>ce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63C3B"/>
                </a:solidFill>
                <a:latin typeface="Arial"/>
                <a:cs typeface="Arial"/>
              </a:rPr>
              <a:t>qui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5" dirty="0">
                <a:solidFill>
                  <a:srgbClr val="463C3B"/>
                </a:solidFill>
                <a:latin typeface="Arial"/>
                <a:cs typeface="Arial"/>
              </a:rPr>
              <a:t>représente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55" dirty="0">
                <a:solidFill>
                  <a:srgbClr val="463C3B"/>
                </a:solidFill>
                <a:latin typeface="Arial"/>
                <a:cs typeface="Arial"/>
              </a:rPr>
              <a:t>une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463C3B"/>
                </a:solidFill>
                <a:latin typeface="Arial"/>
                <a:cs typeface="Arial"/>
              </a:rPr>
              <a:t>part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65" dirty="0">
                <a:solidFill>
                  <a:srgbClr val="463C3B"/>
                </a:solidFill>
                <a:latin typeface="Arial"/>
                <a:cs typeface="Arial"/>
              </a:rPr>
              <a:t>substantie</a:t>
            </a:r>
            <a:r>
              <a:rPr sz="2400" spc="-27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b="1" spc="-150" dirty="0">
                <a:solidFill>
                  <a:srgbClr val="463C3B"/>
                </a:solidFill>
                <a:latin typeface="Cabin"/>
                <a:cs typeface="Cabin"/>
              </a:rPr>
              <a:t>l</a:t>
            </a:r>
            <a:r>
              <a:rPr sz="2400" spc="-150" dirty="0">
                <a:solidFill>
                  <a:srgbClr val="463C3B"/>
                </a:solidFill>
                <a:latin typeface="Arial"/>
                <a:cs typeface="Arial"/>
              </a:rPr>
              <a:t>e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de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463C3B"/>
                </a:solidFill>
                <a:latin typeface="Arial"/>
                <a:cs typeface="Arial"/>
              </a:rPr>
              <a:t>la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50" dirty="0">
                <a:solidFill>
                  <a:srgbClr val="463C3B"/>
                </a:solidFill>
                <a:latin typeface="Arial"/>
                <a:cs typeface="Arial"/>
              </a:rPr>
              <a:t>population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70" dirty="0">
                <a:solidFill>
                  <a:srgbClr val="463C3B"/>
                </a:solidFill>
                <a:latin typeface="Arial"/>
                <a:cs typeface="Arial"/>
              </a:rPr>
              <a:t>active</a:t>
            </a:r>
            <a:r>
              <a:rPr sz="2600" spc="-39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63C3B"/>
                </a:solidFill>
                <a:latin typeface="Arial"/>
                <a:cs typeface="Arial"/>
              </a:rPr>
              <a:t>et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55" dirty="0">
                <a:solidFill>
                  <a:srgbClr val="463C3B"/>
                </a:solidFill>
                <a:latin typeface="Arial"/>
                <a:cs typeface="Arial"/>
              </a:rPr>
              <a:t>en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75" dirty="0">
                <a:solidFill>
                  <a:srgbClr val="463C3B"/>
                </a:solidFill>
                <a:latin typeface="Arial"/>
                <a:cs typeface="Arial"/>
              </a:rPr>
              <a:t>âge</a:t>
            </a:r>
            <a:r>
              <a:rPr sz="26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45" dirty="0">
                <a:solidFill>
                  <a:srgbClr val="463C3B"/>
                </a:solidFill>
                <a:latin typeface="Arial"/>
                <a:cs typeface="Arial"/>
              </a:rPr>
              <a:t>de</a:t>
            </a:r>
            <a:r>
              <a:rPr sz="26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65" dirty="0">
                <a:solidFill>
                  <a:srgbClr val="463C3B"/>
                </a:solidFill>
                <a:latin typeface="Arial"/>
                <a:cs typeface="Arial"/>
              </a:rPr>
              <a:t>travai</a:t>
            </a:r>
            <a:r>
              <a:rPr sz="2600" spc="-2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463C3B"/>
                </a:solidFill>
                <a:latin typeface="Trebuchet MS"/>
                <a:cs typeface="Trebuchet MS"/>
              </a:rPr>
              <a:t>l</a:t>
            </a:r>
            <a:r>
              <a:rPr sz="2600" spc="-20" dirty="0">
                <a:solidFill>
                  <a:srgbClr val="463C3B"/>
                </a:solidFill>
                <a:latin typeface="Arial"/>
                <a:cs typeface="Arial"/>
              </a:rPr>
              <a:t>er</a:t>
            </a:r>
            <a:r>
              <a:rPr sz="2400" spc="-20" dirty="0">
                <a:solidFill>
                  <a:srgbClr val="463C3B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  <a:spcBef>
                <a:spcPts val="2205"/>
              </a:spcBef>
            </a:pPr>
            <a:r>
              <a:rPr sz="2600" spc="-254" dirty="0">
                <a:solidFill>
                  <a:srgbClr val="463C3B"/>
                </a:solidFill>
                <a:latin typeface="Arial"/>
                <a:cs typeface="Arial"/>
              </a:rPr>
              <a:t>Marché</a:t>
            </a:r>
            <a:r>
              <a:rPr sz="26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45" dirty="0">
                <a:solidFill>
                  <a:srgbClr val="463C3B"/>
                </a:solidFill>
                <a:latin typeface="Arial"/>
                <a:cs typeface="Arial"/>
              </a:rPr>
              <a:t>Cible:</a:t>
            </a:r>
            <a:r>
              <a:rPr sz="2600" spc="-39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5" dirty="0">
                <a:solidFill>
                  <a:srgbClr val="463C3B"/>
                </a:solidFill>
                <a:latin typeface="Arial"/>
                <a:cs typeface="Arial"/>
              </a:rPr>
              <a:t>Parmi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ceux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463C3B"/>
                </a:solidFill>
                <a:latin typeface="Arial"/>
                <a:cs typeface="Arial"/>
              </a:rPr>
              <a:t>qui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463C3B"/>
                </a:solidFill>
                <a:latin typeface="Arial"/>
                <a:cs typeface="Arial"/>
              </a:rPr>
              <a:t>ont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15" dirty="0">
                <a:solidFill>
                  <a:srgbClr val="463C3B"/>
                </a:solidFill>
                <a:latin typeface="Arial"/>
                <a:cs typeface="Arial"/>
              </a:rPr>
              <a:t>des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comptes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00" dirty="0">
                <a:solidFill>
                  <a:srgbClr val="463C3B"/>
                </a:solidFill>
                <a:latin typeface="Arial"/>
                <a:cs typeface="Arial"/>
              </a:rPr>
              <a:t>bancaires,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nous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85" dirty="0">
                <a:solidFill>
                  <a:srgbClr val="463C3B"/>
                </a:solidFill>
                <a:latin typeface="Arial"/>
                <a:cs typeface="Arial"/>
              </a:rPr>
              <a:t>visons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à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463C3B"/>
                </a:solidFill>
                <a:latin typeface="Arial"/>
                <a:cs typeface="Arial"/>
              </a:rPr>
              <a:t>cibler</a:t>
            </a:r>
            <a:r>
              <a:rPr sz="2400" spc="-29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80" dirty="0">
                <a:solidFill>
                  <a:srgbClr val="463C3B"/>
                </a:solidFill>
                <a:latin typeface="Arial"/>
                <a:cs typeface="Arial"/>
              </a:rPr>
              <a:t>2</a:t>
            </a:r>
            <a:r>
              <a:rPr sz="2600" spc="-34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50" dirty="0">
                <a:solidFill>
                  <a:srgbClr val="463C3B"/>
                </a:solidFill>
                <a:latin typeface="IPAPGothic"/>
                <a:cs typeface="IPAPGothic"/>
              </a:rPr>
              <a:t>%</a:t>
            </a:r>
            <a:r>
              <a:rPr sz="2400" spc="-320" dirty="0">
                <a:solidFill>
                  <a:srgbClr val="463C3B"/>
                </a:solidFill>
                <a:latin typeface="IPAPGothic"/>
                <a:cs typeface="IPAPGothic"/>
              </a:rPr>
              <a:t> </a:t>
            </a:r>
            <a:r>
              <a:rPr sz="2400" spc="-114" dirty="0">
                <a:solidFill>
                  <a:srgbClr val="463C3B"/>
                </a:solidFill>
                <a:latin typeface="Arial"/>
                <a:cs typeface="Arial"/>
              </a:rPr>
              <a:t>qui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463C3B"/>
                </a:solidFill>
                <a:latin typeface="Arial"/>
                <a:cs typeface="Arial"/>
              </a:rPr>
              <a:t>sont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15" dirty="0">
                <a:solidFill>
                  <a:srgbClr val="463C3B"/>
                </a:solidFill>
                <a:latin typeface="Arial"/>
                <a:cs typeface="Arial"/>
              </a:rPr>
              <a:t>des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50" dirty="0">
                <a:solidFill>
                  <a:srgbClr val="463C3B"/>
                </a:solidFill>
                <a:latin typeface="Arial"/>
                <a:cs typeface="Arial"/>
              </a:rPr>
              <a:t>travai</a:t>
            </a:r>
            <a:r>
              <a:rPr sz="2400" spc="-26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b="1" spc="-165" dirty="0">
                <a:solidFill>
                  <a:srgbClr val="463C3B"/>
                </a:solidFill>
                <a:latin typeface="Cabin"/>
                <a:cs typeface="Cabin"/>
              </a:rPr>
              <a:t>l</a:t>
            </a:r>
            <a:r>
              <a:rPr sz="2400" spc="-165" dirty="0">
                <a:solidFill>
                  <a:srgbClr val="463C3B"/>
                </a:solidFill>
                <a:latin typeface="Arial"/>
                <a:cs typeface="Arial"/>
              </a:rPr>
              <a:t>eurs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463C3B"/>
                </a:solidFill>
                <a:latin typeface="Arial"/>
                <a:cs typeface="Arial"/>
              </a:rPr>
              <a:t>indépendants,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15" dirty="0">
                <a:solidFill>
                  <a:srgbClr val="463C3B"/>
                </a:solidFill>
                <a:latin typeface="Arial"/>
                <a:cs typeface="Arial"/>
              </a:rPr>
              <a:t>des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95" dirty="0">
                <a:solidFill>
                  <a:srgbClr val="463C3B"/>
                </a:solidFill>
                <a:latin typeface="Arial"/>
                <a:cs typeface="Arial"/>
              </a:rPr>
              <a:t>PME,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15" dirty="0">
                <a:solidFill>
                  <a:srgbClr val="463C3B"/>
                </a:solidFill>
                <a:latin typeface="Arial"/>
                <a:cs typeface="Arial"/>
              </a:rPr>
              <a:t>des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63C3B"/>
                </a:solidFill>
                <a:latin typeface="Arial"/>
                <a:cs typeface="Arial"/>
              </a:rPr>
              <a:t>startups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63C3B"/>
                </a:solidFill>
                <a:latin typeface="Arial"/>
                <a:cs typeface="Arial"/>
              </a:rPr>
              <a:t>et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d'autres</a:t>
            </a:r>
            <a:r>
              <a:rPr sz="2400" spc="-29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463C3B"/>
                </a:solidFill>
                <a:latin typeface="Arial"/>
                <a:cs typeface="Arial"/>
              </a:rPr>
              <a:t>individus.</a:t>
            </a:r>
            <a:endParaRPr sz="2400">
              <a:latin typeface="Arial"/>
              <a:cs typeface="Arial"/>
            </a:endParaRPr>
          </a:p>
          <a:p>
            <a:pPr marL="12700" marR="7190740">
              <a:lnSpc>
                <a:spcPts val="4310"/>
              </a:lnSpc>
              <a:spcBef>
                <a:spcPts val="60"/>
              </a:spcBef>
            </a:pPr>
            <a:r>
              <a:rPr sz="2400" spc="-295" dirty="0">
                <a:solidFill>
                  <a:srgbClr val="463C3B"/>
                </a:solidFill>
                <a:latin typeface="Arial"/>
                <a:cs typeface="Arial"/>
              </a:rPr>
              <a:t>E-</a:t>
            </a:r>
            <a:r>
              <a:rPr sz="2400" spc="-229" dirty="0">
                <a:solidFill>
                  <a:srgbClr val="463C3B"/>
                </a:solidFill>
                <a:latin typeface="Arial"/>
                <a:cs typeface="Arial"/>
              </a:rPr>
              <a:t>Tafakna</a:t>
            </a:r>
            <a:r>
              <a:rPr sz="2400" spc="-34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04" dirty="0">
                <a:solidFill>
                  <a:srgbClr val="463C3B"/>
                </a:solidFill>
                <a:latin typeface="Arial"/>
                <a:cs typeface="Arial"/>
              </a:rPr>
              <a:t>propose</a:t>
            </a:r>
            <a:r>
              <a:rPr sz="2400" spc="-3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463C3B"/>
                </a:solidFill>
                <a:latin typeface="Arial"/>
                <a:cs typeface="Arial"/>
              </a:rPr>
              <a:t>un</a:t>
            </a:r>
            <a:r>
              <a:rPr sz="2400" spc="-34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85" dirty="0">
                <a:solidFill>
                  <a:srgbClr val="463C3B"/>
                </a:solidFill>
                <a:latin typeface="Arial"/>
                <a:cs typeface="Arial"/>
              </a:rPr>
              <a:t>modèle</a:t>
            </a:r>
            <a:r>
              <a:rPr sz="2400" spc="-3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463C3B"/>
                </a:solidFill>
                <a:latin typeface="Arial"/>
                <a:cs typeface="Arial"/>
              </a:rPr>
              <a:t>d'abonnement</a:t>
            </a:r>
            <a:r>
              <a:rPr sz="2400" spc="-34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15" dirty="0">
                <a:solidFill>
                  <a:srgbClr val="463C3B"/>
                </a:solidFill>
                <a:latin typeface="Arial"/>
                <a:cs typeface="Arial"/>
              </a:rPr>
              <a:t>avec</a:t>
            </a:r>
            <a:r>
              <a:rPr sz="2400" spc="-3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463C3B"/>
                </a:solidFill>
                <a:latin typeface="Arial"/>
                <a:cs typeface="Arial"/>
              </a:rPr>
              <a:t>un</a:t>
            </a:r>
            <a:r>
              <a:rPr sz="2400" spc="-21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360" dirty="0">
                <a:solidFill>
                  <a:srgbClr val="463C3B"/>
                </a:solidFill>
                <a:latin typeface="Arial"/>
                <a:cs typeface="Arial"/>
              </a:rPr>
              <a:t>ARPU</a:t>
            </a:r>
            <a:r>
              <a:rPr sz="26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463C3B"/>
                </a:solidFill>
                <a:latin typeface="Arial"/>
                <a:cs typeface="Arial"/>
              </a:rPr>
              <a:t>moyen</a:t>
            </a:r>
            <a:r>
              <a:rPr sz="2400" spc="-34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463C3B"/>
                </a:solidFill>
                <a:latin typeface="Arial"/>
                <a:cs typeface="Arial"/>
              </a:rPr>
              <a:t>de</a:t>
            </a:r>
            <a:r>
              <a:rPr sz="2400" spc="-3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90" dirty="0">
                <a:solidFill>
                  <a:srgbClr val="463C3B"/>
                </a:solidFill>
                <a:latin typeface="Arial"/>
                <a:cs typeface="Arial"/>
              </a:rPr>
              <a:t>9,9</a:t>
            </a:r>
            <a:r>
              <a:rPr sz="26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29" dirty="0">
                <a:solidFill>
                  <a:srgbClr val="463C3B"/>
                </a:solidFill>
                <a:latin typeface="Arial"/>
                <a:cs typeface="Arial"/>
              </a:rPr>
              <a:t>do</a:t>
            </a:r>
            <a:r>
              <a:rPr sz="2600" spc="-24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b="1" spc="-145" dirty="0">
                <a:solidFill>
                  <a:srgbClr val="463C3B"/>
                </a:solidFill>
                <a:latin typeface="Trebuchet MS"/>
                <a:cs typeface="Trebuchet MS"/>
              </a:rPr>
              <a:t>l</a:t>
            </a:r>
            <a:r>
              <a:rPr sz="2600" spc="-145" dirty="0">
                <a:solidFill>
                  <a:srgbClr val="463C3B"/>
                </a:solidFill>
                <a:latin typeface="Arial"/>
                <a:cs typeface="Arial"/>
              </a:rPr>
              <a:t>ars. </a:t>
            </a:r>
            <a:r>
              <a:rPr sz="2600" spc="-185" dirty="0">
                <a:solidFill>
                  <a:srgbClr val="463C3B"/>
                </a:solidFill>
                <a:latin typeface="Arial"/>
                <a:cs typeface="Arial"/>
              </a:rPr>
              <a:t>Potentiel</a:t>
            </a:r>
            <a:r>
              <a:rPr sz="2600" spc="-37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45" dirty="0">
                <a:solidFill>
                  <a:srgbClr val="463C3B"/>
                </a:solidFill>
                <a:latin typeface="Arial"/>
                <a:cs typeface="Arial"/>
              </a:rPr>
              <a:t>de</a:t>
            </a:r>
            <a:r>
              <a:rPr sz="2600" spc="-36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29" dirty="0">
                <a:solidFill>
                  <a:srgbClr val="463C3B"/>
                </a:solidFill>
                <a:latin typeface="Arial"/>
                <a:cs typeface="Arial"/>
              </a:rPr>
              <a:t>revenu:</a:t>
            </a:r>
            <a:r>
              <a:rPr sz="2600" spc="11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70" dirty="0">
                <a:solidFill>
                  <a:srgbClr val="463C3B"/>
                </a:solidFill>
                <a:latin typeface="Arial"/>
                <a:cs typeface="Arial"/>
              </a:rPr>
              <a:t>4.634</a:t>
            </a:r>
            <a:r>
              <a:rPr sz="2600" spc="-36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45" dirty="0">
                <a:solidFill>
                  <a:srgbClr val="463C3B"/>
                </a:solidFill>
                <a:latin typeface="Arial"/>
                <a:cs typeface="Arial"/>
              </a:rPr>
              <a:t>mi</a:t>
            </a:r>
            <a:r>
              <a:rPr sz="2600" spc="-27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b="1" spc="-225" dirty="0">
                <a:solidFill>
                  <a:srgbClr val="463C3B"/>
                </a:solidFill>
                <a:latin typeface="Trebuchet MS"/>
                <a:cs typeface="Trebuchet MS"/>
              </a:rPr>
              <a:t>l</a:t>
            </a:r>
            <a:r>
              <a:rPr sz="2600" spc="-225" dirty="0">
                <a:solidFill>
                  <a:srgbClr val="463C3B"/>
                </a:solidFill>
                <a:latin typeface="Arial"/>
                <a:cs typeface="Arial"/>
              </a:rPr>
              <a:t>on</a:t>
            </a:r>
            <a:r>
              <a:rPr sz="2600" spc="-37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335" dirty="0">
                <a:solidFill>
                  <a:srgbClr val="463C3B"/>
                </a:solidFill>
                <a:latin typeface="Arial"/>
                <a:cs typeface="Arial"/>
              </a:rPr>
              <a:t>(SOM)</a:t>
            </a:r>
            <a:r>
              <a:rPr sz="2600" spc="-36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220" dirty="0">
                <a:solidFill>
                  <a:srgbClr val="463C3B"/>
                </a:solidFill>
                <a:latin typeface="Arial"/>
                <a:cs typeface="Arial"/>
              </a:rPr>
              <a:t>*</a:t>
            </a:r>
            <a:r>
              <a:rPr sz="2600" spc="-36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95" dirty="0">
                <a:solidFill>
                  <a:srgbClr val="463C3B"/>
                </a:solidFill>
                <a:latin typeface="Arial"/>
                <a:cs typeface="Arial"/>
              </a:rPr>
              <a:t>$9.9</a:t>
            </a:r>
            <a:r>
              <a:rPr sz="2600" spc="-36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95" dirty="0">
                <a:solidFill>
                  <a:srgbClr val="463C3B"/>
                </a:solidFill>
                <a:latin typeface="Arial"/>
                <a:cs typeface="Arial"/>
              </a:rPr>
              <a:t>(ARPU)</a:t>
            </a:r>
            <a:r>
              <a:rPr sz="2600" spc="-36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463C3B"/>
                </a:solidFill>
                <a:latin typeface="IPAPGothic"/>
                <a:cs typeface="IPAPGothic"/>
              </a:rPr>
              <a:t>=</a:t>
            </a:r>
            <a:r>
              <a:rPr sz="2400" spc="-300" dirty="0">
                <a:solidFill>
                  <a:srgbClr val="463C3B"/>
                </a:solidFill>
                <a:latin typeface="IPAPGothic"/>
                <a:cs typeface="IPAPGothic"/>
              </a:rPr>
              <a:t> </a:t>
            </a:r>
            <a:r>
              <a:rPr sz="2600" spc="-175" dirty="0">
                <a:solidFill>
                  <a:srgbClr val="463C3B"/>
                </a:solidFill>
                <a:latin typeface="Arial"/>
                <a:cs typeface="Arial"/>
              </a:rPr>
              <a:t>$45.88</a:t>
            </a:r>
            <a:r>
              <a:rPr sz="2600" spc="-36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45" dirty="0">
                <a:solidFill>
                  <a:srgbClr val="463C3B"/>
                </a:solidFill>
                <a:latin typeface="Arial"/>
                <a:cs typeface="Arial"/>
              </a:rPr>
              <a:t>mi</a:t>
            </a:r>
            <a:r>
              <a:rPr sz="2600" spc="-27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463C3B"/>
                </a:solidFill>
                <a:latin typeface="Trebuchet MS"/>
                <a:cs typeface="Trebuchet MS"/>
              </a:rPr>
              <a:t>l</a:t>
            </a:r>
            <a:r>
              <a:rPr sz="2600" spc="-20" dirty="0">
                <a:solidFill>
                  <a:srgbClr val="463C3B"/>
                </a:solidFill>
                <a:latin typeface="Arial"/>
                <a:cs typeface="Arial"/>
              </a:rPr>
              <a:t>ion</a:t>
            </a:r>
            <a:endParaRPr sz="2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37555" y="2431426"/>
            <a:ext cx="57213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425" dirty="0">
                <a:solidFill>
                  <a:srgbClr val="FFFDF9"/>
                </a:solidFill>
                <a:latin typeface="Arial"/>
                <a:cs typeface="Arial"/>
              </a:rPr>
              <a:t>TAM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84061" y="3248985"/>
            <a:ext cx="4076700" cy="3810000"/>
          </a:xfrm>
          <a:custGeom>
            <a:avLst/>
            <a:gdLst/>
            <a:ahLst/>
            <a:cxnLst/>
            <a:rect l="l" t="t" r="r" b="b"/>
            <a:pathLst>
              <a:path w="4076700" h="3810000">
                <a:moveTo>
                  <a:pt x="2038350" y="3810000"/>
                </a:moveTo>
                <a:lnTo>
                  <a:pt x="1988329" y="3809427"/>
                </a:lnTo>
                <a:lnTo>
                  <a:pt x="1938337" y="3807704"/>
                </a:lnTo>
                <a:lnTo>
                  <a:pt x="1888399" y="3804837"/>
                </a:lnTo>
                <a:lnTo>
                  <a:pt x="1838553" y="3800827"/>
                </a:lnTo>
                <a:lnTo>
                  <a:pt x="1788834" y="3795674"/>
                </a:lnTo>
                <a:lnTo>
                  <a:pt x="1739264" y="3789378"/>
                </a:lnTo>
                <a:lnTo>
                  <a:pt x="1689870" y="3781954"/>
                </a:lnTo>
                <a:lnTo>
                  <a:pt x="1640690" y="3773395"/>
                </a:lnTo>
                <a:lnTo>
                  <a:pt x="1591747" y="3763712"/>
                </a:lnTo>
                <a:lnTo>
                  <a:pt x="1543069" y="3752907"/>
                </a:lnTo>
                <a:lnTo>
                  <a:pt x="1494697" y="3740992"/>
                </a:lnTo>
                <a:lnTo>
                  <a:pt x="1446647" y="3727970"/>
                </a:lnTo>
                <a:lnTo>
                  <a:pt x="1398958" y="3713849"/>
                </a:lnTo>
                <a:lnTo>
                  <a:pt x="1351654" y="3698643"/>
                </a:lnTo>
                <a:lnTo>
                  <a:pt x="1304757" y="3682349"/>
                </a:lnTo>
                <a:lnTo>
                  <a:pt x="1258309" y="3664991"/>
                </a:lnTo>
                <a:lnTo>
                  <a:pt x="1212325" y="3646567"/>
                </a:lnTo>
                <a:lnTo>
                  <a:pt x="1166841" y="3627100"/>
                </a:lnTo>
                <a:lnTo>
                  <a:pt x="1121884" y="3606590"/>
                </a:lnTo>
                <a:lnTo>
                  <a:pt x="1077477" y="3585057"/>
                </a:lnTo>
                <a:lnTo>
                  <a:pt x="1033649" y="3562513"/>
                </a:lnTo>
                <a:lnTo>
                  <a:pt x="990428" y="3538975"/>
                </a:lnTo>
                <a:lnTo>
                  <a:pt x="947837" y="3514445"/>
                </a:lnTo>
                <a:lnTo>
                  <a:pt x="905903" y="3488950"/>
                </a:lnTo>
                <a:lnTo>
                  <a:pt x="864651" y="3462495"/>
                </a:lnTo>
                <a:lnTo>
                  <a:pt x="824105" y="3435105"/>
                </a:lnTo>
                <a:lnTo>
                  <a:pt x="784292" y="3406801"/>
                </a:lnTo>
                <a:lnTo>
                  <a:pt x="745234" y="3377584"/>
                </a:lnTo>
                <a:lnTo>
                  <a:pt x="706954" y="3347482"/>
                </a:lnTo>
                <a:lnTo>
                  <a:pt x="669477" y="3316509"/>
                </a:lnTo>
                <a:lnTo>
                  <a:pt x="632824" y="3284690"/>
                </a:lnTo>
                <a:lnTo>
                  <a:pt x="597018" y="3252035"/>
                </a:lnTo>
                <a:lnTo>
                  <a:pt x="562080" y="3218574"/>
                </a:lnTo>
                <a:lnTo>
                  <a:pt x="528032" y="3184321"/>
                </a:lnTo>
                <a:lnTo>
                  <a:pt x="494893" y="3149297"/>
                </a:lnTo>
                <a:lnTo>
                  <a:pt x="462684" y="3113522"/>
                </a:lnTo>
                <a:lnTo>
                  <a:pt x="431423" y="3077015"/>
                </a:lnTo>
                <a:lnTo>
                  <a:pt x="401132" y="3039808"/>
                </a:lnTo>
                <a:lnTo>
                  <a:pt x="371826" y="3001916"/>
                </a:lnTo>
                <a:lnTo>
                  <a:pt x="343523" y="2963360"/>
                </a:lnTo>
                <a:lnTo>
                  <a:pt x="316242" y="2924169"/>
                </a:lnTo>
                <a:lnTo>
                  <a:pt x="289999" y="2884370"/>
                </a:lnTo>
                <a:lnTo>
                  <a:pt x="264807" y="2843970"/>
                </a:lnTo>
                <a:lnTo>
                  <a:pt x="240685" y="2803007"/>
                </a:lnTo>
                <a:lnTo>
                  <a:pt x="217646" y="2761510"/>
                </a:lnTo>
                <a:lnTo>
                  <a:pt x="195703" y="2719492"/>
                </a:lnTo>
                <a:lnTo>
                  <a:pt x="174870" y="2676985"/>
                </a:lnTo>
                <a:lnTo>
                  <a:pt x="155160" y="2634014"/>
                </a:lnTo>
                <a:lnTo>
                  <a:pt x="136583" y="2590602"/>
                </a:lnTo>
                <a:lnTo>
                  <a:pt x="119153" y="2546775"/>
                </a:lnTo>
                <a:lnTo>
                  <a:pt x="102879" y="2502562"/>
                </a:lnTo>
                <a:lnTo>
                  <a:pt x="87770" y="2457992"/>
                </a:lnTo>
                <a:lnTo>
                  <a:pt x="73836" y="2413088"/>
                </a:lnTo>
                <a:lnTo>
                  <a:pt x="61086" y="2367876"/>
                </a:lnTo>
                <a:lnTo>
                  <a:pt x="49527" y="2322386"/>
                </a:lnTo>
                <a:lnTo>
                  <a:pt x="39166" y="2276646"/>
                </a:lnTo>
                <a:lnTo>
                  <a:pt x="30009" y="2230683"/>
                </a:lnTo>
                <a:lnTo>
                  <a:pt x="22062" y="2184520"/>
                </a:lnTo>
                <a:lnTo>
                  <a:pt x="15329" y="2138191"/>
                </a:lnTo>
                <a:lnTo>
                  <a:pt x="9815" y="2091718"/>
                </a:lnTo>
                <a:lnTo>
                  <a:pt x="5522" y="2045141"/>
                </a:lnTo>
                <a:lnTo>
                  <a:pt x="2455" y="1998478"/>
                </a:lnTo>
                <a:lnTo>
                  <a:pt x="613" y="1951749"/>
                </a:lnTo>
                <a:lnTo>
                  <a:pt x="0" y="1905000"/>
                </a:lnTo>
                <a:lnTo>
                  <a:pt x="153" y="1881621"/>
                </a:lnTo>
                <a:lnTo>
                  <a:pt x="1381" y="1834883"/>
                </a:lnTo>
                <a:lnTo>
                  <a:pt x="3836" y="1788179"/>
                </a:lnTo>
                <a:lnTo>
                  <a:pt x="7515" y="1741559"/>
                </a:lnTo>
                <a:lnTo>
                  <a:pt x="12419" y="1695026"/>
                </a:lnTo>
                <a:lnTo>
                  <a:pt x="18543" y="1648627"/>
                </a:lnTo>
                <a:lnTo>
                  <a:pt x="25884" y="1602372"/>
                </a:lnTo>
                <a:lnTo>
                  <a:pt x="34436" y="1556309"/>
                </a:lnTo>
                <a:lnTo>
                  <a:pt x="44197" y="1510452"/>
                </a:lnTo>
                <a:lnTo>
                  <a:pt x="55157" y="1464836"/>
                </a:lnTo>
                <a:lnTo>
                  <a:pt x="67313" y="1419479"/>
                </a:lnTo>
                <a:lnTo>
                  <a:pt x="80655" y="1374420"/>
                </a:lnTo>
                <a:lnTo>
                  <a:pt x="95179" y="1329677"/>
                </a:lnTo>
                <a:lnTo>
                  <a:pt x="110870" y="1285286"/>
                </a:lnTo>
                <a:lnTo>
                  <a:pt x="127725" y="1241259"/>
                </a:lnTo>
                <a:lnTo>
                  <a:pt x="145728" y="1197639"/>
                </a:lnTo>
                <a:lnTo>
                  <a:pt x="164874" y="1154441"/>
                </a:lnTo>
                <a:lnTo>
                  <a:pt x="185146" y="1111703"/>
                </a:lnTo>
                <a:lnTo>
                  <a:pt x="206537" y="1069433"/>
                </a:lnTo>
                <a:lnTo>
                  <a:pt x="229028" y="1027675"/>
                </a:lnTo>
                <a:lnTo>
                  <a:pt x="252613" y="986439"/>
                </a:lnTo>
                <a:lnTo>
                  <a:pt x="277269" y="945761"/>
                </a:lnTo>
                <a:lnTo>
                  <a:pt x="302991" y="905655"/>
                </a:lnTo>
                <a:lnTo>
                  <a:pt x="329753" y="866157"/>
                </a:lnTo>
                <a:lnTo>
                  <a:pt x="357549" y="827279"/>
                </a:lnTo>
                <a:lnTo>
                  <a:pt x="386353" y="789056"/>
                </a:lnTo>
                <a:lnTo>
                  <a:pt x="416156" y="751499"/>
                </a:lnTo>
                <a:lnTo>
                  <a:pt x="446933" y="714643"/>
                </a:lnTo>
                <a:lnTo>
                  <a:pt x="478672" y="678499"/>
                </a:lnTo>
                <a:lnTo>
                  <a:pt x="511346" y="643099"/>
                </a:lnTo>
                <a:lnTo>
                  <a:pt x="544945" y="608453"/>
                </a:lnTo>
                <a:lnTo>
                  <a:pt x="579438" y="574594"/>
                </a:lnTo>
                <a:lnTo>
                  <a:pt x="614815" y="541531"/>
                </a:lnTo>
                <a:lnTo>
                  <a:pt x="651045" y="509294"/>
                </a:lnTo>
                <a:lnTo>
                  <a:pt x="688116" y="477894"/>
                </a:lnTo>
                <a:lnTo>
                  <a:pt x="725994" y="447357"/>
                </a:lnTo>
                <a:lnTo>
                  <a:pt x="764668" y="417694"/>
                </a:lnTo>
                <a:lnTo>
                  <a:pt x="804105" y="388931"/>
                </a:lnTo>
                <a:lnTo>
                  <a:pt x="844290" y="361078"/>
                </a:lnTo>
                <a:lnTo>
                  <a:pt x="885188" y="334158"/>
                </a:lnTo>
                <a:lnTo>
                  <a:pt x="926788" y="308180"/>
                </a:lnTo>
                <a:lnTo>
                  <a:pt x="969050" y="283169"/>
                </a:lnTo>
                <a:lnTo>
                  <a:pt x="1011963" y="259130"/>
                </a:lnTo>
                <a:lnTo>
                  <a:pt x="1055487" y="236087"/>
                </a:lnTo>
                <a:lnTo>
                  <a:pt x="1099612" y="214045"/>
                </a:lnTo>
                <a:lnTo>
                  <a:pt x="1144293" y="193025"/>
                </a:lnTo>
                <a:lnTo>
                  <a:pt x="1189520" y="173034"/>
                </a:lnTo>
                <a:lnTo>
                  <a:pt x="1235254" y="154088"/>
                </a:lnTo>
                <a:lnTo>
                  <a:pt x="1281476" y="136195"/>
                </a:lnTo>
                <a:lnTo>
                  <a:pt x="1328150" y="119369"/>
                </a:lnTo>
                <a:lnTo>
                  <a:pt x="1375257" y="103617"/>
                </a:lnTo>
                <a:lnTo>
                  <a:pt x="1422755" y="88952"/>
                </a:lnTo>
                <a:lnTo>
                  <a:pt x="1470632" y="75379"/>
                </a:lnTo>
                <a:lnTo>
                  <a:pt x="1518842" y="62910"/>
                </a:lnTo>
                <a:lnTo>
                  <a:pt x="1567375" y="51548"/>
                </a:lnTo>
                <a:lnTo>
                  <a:pt x="1616185" y="41305"/>
                </a:lnTo>
                <a:lnTo>
                  <a:pt x="1665254" y="32183"/>
                </a:lnTo>
                <a:lnTo>
                  <a:pt x="1714540" y="24191"/>
                </a:lnTo>
                <a:lnTo>
                  <a:pt x="1764030" y="17330"/>
                </a:lnTo>
                <a:lnTo>
                  <a:pt x="1813675" y="11607"/>
                </a:lnTo>
                <a:lnTo>
                  <a:pt x="1863466" y="7024"/>
                </a:lnTo>
                <a:lnTo>
                  <a:pt x="1913355" y="3585"/>
                </a:lnTo>
                <a:lnTo>
                  <a:pt x="1963329" y="1290"/>
                </a:lnTo>
                <a:lnTo>
                  <a:pt x="2013336" y="143"/>
                </a:lnTo>
                <a:lnTo>
                  <a:pt x="2038350" y="0"/>
                </a:lnTo>
                <a:lnTo>
                  <a:pt x="2063363" y="143"/>
                </a:lnTo>
                <a:lnTo>
                  <a:pt x="2113374" y="1290"/>
                </a:lnTo>
                <a:lnTo>
                  <a:pt x="2163348" y="3585"/>
                </a:lnTo>
                <a:lnTo>
                  <a:pt x="2213234" y="7024"/>
                </a:lnTo>
                <a:lnTo>
                  <a:pt x="2263024" y="11607"/>
                </a:lnTo>
                <a:lnTo>
                  <a:pt x="2312669" y="17330"/>
                </a:lnTo>
                <a:lnTo>
                  <a:pt x="2362159" y="24191"/>
                </a:lnTo>
                <a:lnTo>
                  <a:pt x="2411445" y="32183"/>
                </a:lnTo>
                <a:lnTo>
                  <a:pt x="2460514" y="41305"/>
                </a:lnTo>
                <a:lnTo>
                  <a:pt x="2509324" y="51548"/>
                </a:lnTo>
                <a:lnTo>
                  <a:pt x="2557857" y="62910"/>
                </a:lnTo>
                <a:lnTo>
                  <a:pt x="2606067" y="75379"/>
                </a:lnTo>
                <a:lnTo>
                  <a:pt x="2653944" y="88952"/>
                </a:lnTo>
                <a:lnTo>
                  <a:pt x="2701442" y="103617"/>
                </a:lnTo>
                <a:lnTo>
                  <a:pt x="2748549" y="119369"/>
                </a:lnTo>
                <a:lnTo>
                  <a:pt x="2795223" y="136195"/>
                </a:lnTo>
                <a:lnTo>
                  <a:pt x="2841445" y="154088"/>
                </a:lnTo>
                <a:lnTo>
                  <a:pt x="2887179" y="173034"/>
                </a:lnTo>
                <a:lnTo>
                  <a:pt x="2932406" y="193025"/>
                </a:lnTo>
                <a:lnTo>
                  <a:pt x="2977087" y="214045"/>
                </a:lnTo>
                <a:lnTo>
                  <a:pt x="3021212" y="236087"/>
                </a:lnTo>
                <a:lnTo>
                  <a:pt x="3064736" y="259130"/>
                </a:lnTo>
                <a:lnTo>
                  <a:pt x="3107649" y="283169"/>
                </a:lnTo>
                <a:lnTo>
                  <a:pt x="3149911" y="308180"/>
                </a:lnTo>
                <a:lnTo>
                  <a:pt x="3191511" y="334158"/>
                </a:lnTo>
                <a:lnTo>
                  <a:pt x="3232412" y="361078"/>
                </a:lnTo>
                <a:lnTo>
                  <a:pt x="3272597" y="388931"/>
                </a:lnTo>
                <a:lnTo>
                  <a:pt x="3312031" y="417694"/>
                </a:lnTo>
                <a:lnTo>
                  <a:pt x="3350703" y="447357"/>
                </a:lnTo>
                <a:lnTo>
                  <a:pt x="3388586" y="477894"/>
                </a:lnTo>
                <a:lnTo>
                  <a:pt x="3425657" y="509294"/>
                </a:lnTo>
                <a:lnTo>
                  <a:pt x="3461883" y="541531"/>
                </a:lnTo>
                <a:lnTo>
                  <a:pt x="3497261" y="574594"/>
                </a:lnTo>
                <a:lnTo>
                  <a:pt x="3531757" y="608453"/>
                </a:lnTo>
                <a:lnTo>
                  <a:pt x="3565356" y="643099"/>
                </a:lnTo>
                <a:lnTo>
                  <a:pt x="3598025" y="678499"/>
                </a:lnTo>
                <a:lnTo>
                  <a:pt x="3629765" y="714643"/>
                </a:lnTo>
                <a:lnTo>
                  <a:pt x="3660540" y="751499"/>
                </a:lnTo>
                <a:lnTo>
                  <a:pt x="3690346" y="789056"/>
                </a:lnTo>
                <a:lnTo>
                  <a:pt x="3719149" y="827279"/>
                </a:lnTo>
                <a:lnTo>
                  <a:pt x="3746942" y="866157"/>
                </a:lnTo>
                <a:lnTo>
                  <a:pt x="3773707" y="905655"/>
                </a:lnTo>
                <a:lnTo>
                  <a:pt x="3799428" y="945760"/>
                </a:lnTo>
                <a:lnTo>
                  <a:pt x="3824084" y="986439"/>
                </a:lnTo>
                <a:lnTo>
                  <a:pt x="3847669" y="1027675"/>
                </a:lnTo>
                <a:lnTo>
                  <a:pt x="3870162" y="1069433"/>
                </a:lnTo>
                <a:lnTo>
                  <a:pt x="3891554" y="1111703"/>
                </a:lnTo>
                <a:lnTo>
                  <a:pt x="3911824" y="1154441"/>
                </a:lnTo>
                <a:lnTo>
                  <a:pt x="3930967" y="1197639"/>
                </a:lnTo>
                <a:lnTo>
                  <a:pt x="3948969" y="1241259"/>
                </a:lnTo>
                <a:lnTo>
                  <a:pt x="3965826" y="1285286"/>
                </a:lnTo>
                <a:lnTo>
                  <a:pt x="3981521" y="1329677"/>
                </a:lnTo>
                <a:lnTo>
                  <a:pt x="3996044" y="1374420"/>
                </a:lnTo>
                <a:lnTo>
                  <a:pt x="4009388" y="1419479"/>
                </a:lnTo>
                <a:lnTo>
                  <a:pt x="4021545" y="1464836"/>
                </a:lnTo>
                <a:lnTo>
                  <a:pt x="4032504" y="1510452"/>
                </a:lnTo>
                <a:lnTo>
                  <a:pt x="4042262" y="1556309"/>
                </a:lnTo>
                <a:lnTo>
                  <a:pt x="4050816" y="1602372"/>
                </a:lnTo>
                <a:lnTo>
                  <a:pt x="4058158" y="1648627"/>
                </a:lnTo>
                <a:lnTo>
                  <a:pt x="4064281" y="1695026"/>
                </a:lnTo>
                <a:lnTo>
                  <a:pt x="4069186" y="1741559"/>
                </a:lnTo>
                <a:lnTo>
                  <a:pt x="4072861" y="1788179"/>
                </a:lnTo>
                <a:lnTo>
                  <a:pt x="4075317" y="1834883"/>
                </a:lnTo>
                <a:lnTo>
                  <a:pt x="4076546" y="1881621"/>
                </a:lnTo>
                <a:lnTo>
                  <a:pt x="4076700" y="1905000"/>
                </a:lnTo>
                <a:lnTo>
                  <a:pt x="4076546" y="1928378"/>
                </a:lnTo>
                <a:lnTo>
                  <a:pt x="4075317" y="1975116"/>
                </a:lnTo>
                <a:lnTo>
                  <a:pt x="4072861" y="2021820"/>
                </a:lnTo>
                <a:lnTo>
                  <a:pt x="4069186" y="2068440"/>
                </a:lnTo>
                <a:lnTo>
                  <a:pt x="4064281" y="2114973"/>
                </a:lnTo>
                <a:lnTo>
                  <a:pt x="4058158" y="2161372"/>
                </a:lnTo>
                <a:lnTo>
                  <a:pt x="4050816" y="2207627"/>
                </a:lnTo>
                <a:lnTo>
                  <a:pt x="4042262" y="2253690"/>
                </a:lnTo>
                <a:lnTo>
                  <a:pt x="4032504" y="2299547"/>
                </a:lnTo>
                <a:lnTo>
                  <a:pt x="4021545" y="2345163"/>
                </a:lnTo>
                <a:lnTo>
                  <a:pt x="4009388" y="2390520"/>
                </a:lnTo>
                <a:lnTo>
                  <a:pt x="3996044" y="2435579"/>
                </a:lnTo>
                <a:lnTo>
                  <a:pt x="3981521" y="2480322"/>
                </a:lnTo>
                <a:lnTo>
                  <a:pt x="3965826" y="2524713"/>
                </a:lnTo>
                <a:lnTo>
                  <a:pt x="3948969" y="2568740"/>
                </a:lnTo>
                <a:lnTo>
                  <a:pt x="3930967" y="2612360"/>
                </a:lnTo>
                <a:lnTo>
                  <a:pt x="3911824" y="2655558"/>
                </a:lnTo>
                <a:lnTo>
                  <a:pt x="3891554" y="2698296"/>
                </a:lnTo>
                <a:lnTo>
                  <a:pt x="3870162" y="2740566"/>
                </a:lnTo>
                <a:lnTo>
                  <a:pt x="3847669" y="2782324"/>
                </a:lnTo>
                <a:lnTo>
                  <a:pt x="3824084" y="2823560"/>
                </a:lnTo>
                <a:lnTo>
                  <a:pt x="3799428" y="2864240"/>
                </a:lnTo>
                <a:lnTo>
                  <a:pt x="3773707" y="2904345"/>
                </a:lnTo>
                <a:lnTo>
                  <a:pt x="3746942" y="2943840"/>
                </a:lnTo>
                <a:lnTo>
                  <a:pt x="3719149" y="2982722"/>
                </a:lnTo>
                <a:lnTo>
                  <a:pt x="3690346" y="3020945"/>
                </a:lnTo>
                <a:lnTo>
                  <a:pt x="3660540" y="3058500"/>
                </a:lnTo>
                <a:lnTo>
                  <a:pt x="3629765" y="3095355"/>
                </a:lnTo>
                <a:lnTo>
                  <a:pt x="3598025" y="3131503"/>
                </a:lnTo>
                <a:lnTo>
                  <a:pt x="3565356" y="3166903"/>
                </a:lnTo>
                <a:lnTo>
                  <a:pt x="3531757" y="3201547"/>
                </a:lnTo>
                <a:lnTo>
                  <a:pt x="3497261" y="3235404"/>
                </a:lnTo>
                <a:lnTo>
                  <a:pt x="3461883" y="3268467"/>
                </a:lnTo>
                <a:lnTo>
                  <a:pt x="3425657" y="3300704"/>
                </a:lnTo>
                <a:lnTo>
                  <a:pt x="3388586" y="3332104"/>
                </a:lnTo>
                <a:lnTo>
                  <a:pt x="3350703" y="3362643"/>
                </a:lnTo>
                <a:lnTo>
                  <a:pt x="3312031" y="3392307"/>
                </a:lnTo>
                <a:lnTo>
                  <a:pt x="3272597" y="3421068"/>
                </a:lnTo>
                <a:lnTo>
                  <a:pt x="3232412" y="3448918"/>
                </a:lnTo>
                <a:lnTo>
                  <a:pt x="3191511" y="3475839"/>
                </a:lnTo>
                <a:lnTo>
                  <a:pt x="3149911" y="3501817"/>
                </a:lnTo>
                <a:lnTo>
                  <a:pt x="3107649" y="3526831"/>
                </a:lnTo>
                <a:lnTo>
                  <a:pt x="3064736" y="3550868"/>
                </a:lnTo>
                <a:lnTo>
                  <a:pt x="3021212" y="3573909"/>
                </a:lnTo>
                <a:lnTo>
                  <a:pt x="2977087" y="3595951"/>
                </a:lnTo>
                <a:lnTo>
                  <a:pt x="2932406" y="3616972"/>
                </a:lnTo>
                <a:lnTo>
                  <a:pt x="2887179" y="3636964"/>
                </a:lnTo>
                <a:lnTo>
                  <a:pt x="2841445" y="3655909"/>
                </a:lnTo>
                <a:lnTo>
                  <a:pt x="2795223" y="3673803"/>
                </a:lnTo>
                <a:lnTo>
                  <a:pt x="2748549" y="3690629"/>
                </a:lnTo>
                <a:lnTo>
                  <a:pt x="2701442" y="3706381"/>
                </a:lnTo>
                <a:lnTo>
                  <a:pt x="2653944" y="3721046"/>
                </a:lnTo>
                <a:lnTo>
                  <a:pt x="2606067" y="3734619"/>
                </a:lnTo>
                <a:lnTo>
                  <a:pt x="2557857" y="3747088"/>
                </a:lnTo>
                <a:lnTo>
                  <a:pt x="2509324" y="3758451"/>
                </a:lnTo>
                <a:lnTo>
                  <a:pt x="2460514" y="3768692"/>
                </a:lnTo>
                <a:lnTo>
                  <a:pt x="2411445" y="3777817"/>
                </a:lnTo>
                <a:lnTo>
                  <a:pt x="2362159" y="3785808"/>
                </a:lnTo>
                <a:lnTo>
                  <a:pt x="2312669" y="3792670"/>
                </a:lnTo>
                <a:lnTo>
                  <a:pt x="2263024" y="3798392"/>
                </a:lnTo>
                <a:lnTo>
                  <a:pt x="2213233" y="3802976"/>
                </a:lnTo>
                <a:lnTo>
                  <a:pt x="2163344" y="3806412"/>
                </a:lnTo>
                <a:lnTo>
                  <a:pt x="2113370" y="3808710"/>
                </a:lnTo>
                <a:lnTo>
                  <a:pt x="2063363" y="3809856"/>
                </a:lnTo>
                <a:lnTo>
                  <a:pt x="2038350" y="3810000"/>
                </a:lnTo>
                <a:close/>
              </a:path>
            </a:pathLst>
          </a:custGeom>
          <a:solidFill>
            <a:srgbClr val="177C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019663" y="3718666"/>
            <a:ext cx="59880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405" dirty="0">
                <a:solidFill>
                  <a:srgbClr val="FFFDF9"/>
                </a:solidFill>
                <a:latin typeface="Arial"/>
                <a:cs typeface="Arial"/>
              </a:rPr>
              <a:t>SAM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96667" y="4708550"/>
            <a:ext cx="2095500" cy="2019300"/>
          </a:xfrm>
          <a:custGeom>
            <a:avLst/>
            <a:gdLst/>
            <a:ahLst/>
            <a:cxnLst/>
            <a:rect l="l" t="t" r="r" b="b"/>
            <a:pathLst>
              <a:path w="2095500" h="2019300">
                <a:moveTo>
                  <a:pt x="1047750" y="2019300"/>
                </a:moveTo>
                <a:lnTo>
                  <a:pt x="996343" y="2018080"/>
                </a:lnTo>
                <a:lnTo>
                  <a:pt x="945052" y="2014442"/>
                </a:lnTo>
                <a:lnTo>
                  <a:pt x="894012" y="2008374"/>
                </a:lnTo>
                <a:lnTo>
                  <a:pt x="843344" y="1999897"/>
                </a:lnTo>
                <a:lnTo>
                  <a:pt x="793167" y="1989039"/>
                </a:lnTo>
                <a:lnTo>
                  <a:pt x="743604" y="1975827"/>
                </a:lnTo>
                <a:lnTo>
                  <a:pt x="694773" y="1960283"/>
                </a:lnTo>
                <a:lnTo>
                  <a:pt x="646793" y="1942442"/>
                </a:lnTo>
                <a:lnTo>
                  <a:pt x="599778" y="1922364"/>
                </a:lnTo>
                <a:lnTo>
                  <a:pt x="553844" y="1900085"/>
                </a:lnTo>
                <a:lnTo>
                  <a:pt x="509098" y="1875653"/>
                </a:lnTo>
                <a:lnTo>
                  <a:pt x="465651" y="1849145"/>
                </a:lnTo>
                <a:lnTo>
                  <a:pt x="423606" y="1820608"/>
                </a:lnTo>
                <a:lnTo>
                  <a:pt x="383064" y="1790118"/>
                </a:lnTo>
                <a:lnTo>
                  <a:pt x="344123" y="1757753"/>
                </a:lnTo>
                <a:lnTo>
                  <a:pt x="306879" y="1723577"/>
                </a:lnTo>
                <a:lnTo>
                  <a:pt x="271418" y="1687687"/>
                </a:lnTo>
                <a:lnTo>
                  <a:pt x="237827" y="1650168"/>
                </a:lnTo>
                <a:lnTo>
                  <a:pt x="206189" y="1611096"/>
                </a:lnTo>
                <a:lnTo>
                  <a:pt x="176577" y="1570577"/>
                </a:lnTo>
                <a:lnTo>
                  <a:pt x="149065" y="1528714"/>
                </a:lnTo>
                <a:lnTo>
                  <a:pt x="123717" y="1485595"/>
                </a:lnTo>
                <a:lnTo>
                  <a:pt x="100595" y="1441332"/>
                </a:lnTo>
                <a:lnTo>
                  <a:pt x="79755" y="1396022"/>
                </a:lnTo>
                <a:lnTo>
                  <a:pt x="61247" y="1349787"/>
                </a:lnTo>
                <a:lnTo>
                  <a:pt x="45115" y="1302734"/>
                </a:lnTo>
                <a:lnTo>
                  <a:pt x="31399" y="1254975"/>
                </a:lnTo>
                <a:lnTo>
                  <a:pt x="20132" y="1206627"/>
                </a:lnTo>
                <a:lnTo>
                  <a:pt x="11340" y="1157792"/>
                </a:lnTo>
                <a:lnTo>
                  <a:pt x="5045" y="1108614"/>
                </a:lnTo>
                <a:lnTo>
                  <a:pt x="1262" y="1059189"/>
                </a:lnTo>
                <a:lnTo>
                  <a:pt x="0" y="1009650"/>
                </a:lnTo>
                <a:lnTo>
                  <a:pt x="315" y="984873"/>
                </a:lnTo>
                <a:lnTo>
                  <a:pt x="2838" y="935375"/>
                </a:lnTo>
                <a:lnTo>
                  <a:pt x="7879" y="886058"/>
                </a:lnTo>
                <a:lnTo>
                  <a:pt x="15425" y="837038"/>
                </a:lnTo>
                <a:lnTo>
                  <a:pt x="25458" y="788434"/>
                </a:lnTo>
                <a:lnTo>
                  <a:pt x="37953" y="740363"/>
                </a:lnTo>
                <a:lnTo>
                  <a:pt x="52881" y="692940"/>
                </a:lnTo>
                <a:lnTo>
                  <a:pt x="70206" y="646281"/>
                </a:lnTo>
                <a:lnTo>
                  <a:pt x="89886" y="600498"/>
                </a:lnTo>
                <a:lnTo>
                  <a:pt x="111874" y="555699"/>
                </a:lnTo>
                <a:lnTo>
                  <a:pt x="136116" y="511995"/>
                </a:lnTo>
                <a:lnTo>
                  <a:pt x="162554" y="469489"/>
                </a:lnTo>
                <a:lnTo>
                  <a:pt x="191125" y="428284"/>
                </a:lnTo>
                <a:lnTo>
                  <a:pt x="221760" y="388481"/>
                </a:lnTo>
                <a:lnTo>
                  <a:pt x="254384" y="350173"/>
                </a:lnTo>
                <a:lnTo>
                  <a:pt x="288920" y="313455"/>
                </a:lnTo>
                <a:lnTo>
                  <a:pt x="325283" y="278413"/>
                </a:lnTo>
                <a:lnTo>
                  <a:pt x="363387" y="245134"/>
                </a:lnTo>
                <a:lnTo>
                  <a:pt x="403140" y="213696"/>
                </a:lnTo>
                <a:lnTo>
                  <a:pt x="444446" y="184175"/>
                </a:lnTo>
                <a:lnTo>
                  <a:pt x="487206" y="156643"/>
                </a:lnTo>
                <a:lnTo>
                  <a:pt x="531315" y="131166"/>
                </a:lnTo>
                <a:lnTo>
                  <a:pt x="576669" y="107805"/>
                </a:lnTo>
                <a:lnTo>
                  <a:pt x="623158" y="86618"/>
                </a:lnTo>
                <a:lnTo>
                  <a:pt x="670669" y="67653"/>
                </a:lnTo>
                <a:lnTo>
                  <a:pt x="719089" y="50958"/>
                </a:lnTo>
                <a:lnTo>
                  <a:pt x="768301" y="36573"/>
                </a:lnTo>
                <a:lnTo>
                  <a:pt x="818186" y="24532"/>
                </a:lnTo>
                <a:lnTo>
                  <a:pt x="868624" y="14864"/>
                </a:lnTo>
                <a:lnTo>
                  <a:pt x="919493" y="7592"/>
                </a:lnTo>
                <a:lnTo>
                  <a:pt x="970672" y="2735"/>
                </a:lnTo>
                <a:lnTo>
                  <a:pt x="1022039" y="304"/>
                </a:lnTo>
                <a:lnTo>
                  <a:pt x="1047750" y="0"/>
                </a:lnTo>
                <a:lnTo>
                  <a:pt x="1073460" y="304"/>
                </a:lnTo>
                <a:lnTo>
                  <a:pt x="1124827" y="2735"/>
                </a:lnTo>
                <a:lnTo>
                  <a:pt x="1176005" y="7592"/>
                </a:lnTo>
                <a:lnTo>
                  <a:pt x="1226873" y="14864"/>
                </a:lnTo>
                <a:lnTo>
                  <a:pt x="1277316" y="24532"/>
                </a:lnTo>
                <a:lnTo>
                  <a:pt x="1327199" y="36573"/>
                </a:lnTo>
                <a:lnTo>
                  <a:pt x="1376410" y="50958"/>
                </a:lnTo>
                <a:lnTo>
                  <a:pt x="1424830" y="67653"/>
                </a:lnTo>
                <a:lnTo>
                  <a:pt x="1472341" y="86618"/>
                </a:lnTo>
                <a:lnTo>
                  <a:pt x="1518829" y="107805"/>
                </a:lnTo>
                <a:lnTo>
                  <a:pt x="1564182" y="131166"/>
                </a:lnTo>
                <a:lnTo>
                  <a:pt x="1608292" y="156643"/>
                </a:lnTo>
                <a:lnTo>
                  <a:pt x="1651055" y="184175"/>
                </a:lnTo>
                <a:lnTo>
                  <a:pt x="1692360" y="213696"/>
                </a:lnTo>
                <a:lnTo>
                  <a:pt x="1732112" y="245134"/>
                </a:lnTo>
                <a:lnTo>
                  <a:pt x="1770215" y="278413"/>
                </a:lnTo>
                <a:lnTo>
                  <a:pt x="1806582" y="313455"/>
                </a:lnTo>
                <a:lnTo>
                  <a:pt x="1841117" y="350173"/>
                </a:lnTo>
                <a:lnTo>
                  <a:pt x="1873737" y="388481"/>
                </a:lnTo>
                <a:lnTo>
                  <a:pt x="1904372" y="428284"/>
                </a:lnTo>
                <a:lnTo>
                  <a:pt x="1932947" y="469489"/>
                </a:lnTo>
                <a:lnTo>
                  <a:pt x="1959385" y="511995"/>
                </a:lnTo>
                <a:lnTo>
                  <a:pt x="1983625" y="555699"/>
                </a:lnTo>
                <a:lnTo>
                  <a:pt x="2005612" y="600498"/>
                </a:lnTo>
                <a:lnTo>
                  <a:pt x="2025293" y="646281"/>
                </a:lnTo>
                <a:lnTo>
                  <a:pt x="2042617" y="692940"/>
                </a:lnTo>
                <a:lnTo>
                  <a:pt x="2057545" y="740363"/>
                </a:lnTo>
                <a:lnTo>
                  <a:pt x="2070040" y="788434"/>
                </a:lnTo>
                <a:lnTo>
                  <a:pt x="2080074" y="837038"/>
                </a:lnTo>
                <a:lnTo>
                  <a:pt x="2087621" y="886058"/>
                </a:lnTo>
                <a:lnTo>
                  <a:pt x="2092660" y="935375"/>
                </a:lnTo>
                <a:lnTo>
                  <a:pt x="2095184" y="984873"/>
                </a:lnTo>
                <a:lnTo>
                  <a:pt x="2095500" y="1009650"/>
                </a:lnTo>
                <a:lnTo>
                  <a:pt x="2095184" y="1034426"/>
                </a:lnTo>
                <a:lnTo>
                  <a:pt x="2092660" y="1083923"/>
                </a:lnTo>
                <a:lnTo>
                  <a:pt x="2087621" y="1133239"/>
                </a:lnTo>
                <a:lnTo>
                  <a:pt x="2080074" y="1182259"/>
                </a:lnTo>
                <a:lnTo>
                  <a:pt x="2070040" y="1230865"/>
                </a:lnTo>
                <a:lnTo>
                  <a:pt x="2057545" y="1278937"/>
                </a:lnTo>
                <a:lnTo>
                  <a:pt x="2042617" y="1326357"/>
                </a:lnTo>
                <a:lnTo>
                  <a:pt x="2025293" y="1373019"/>
                </a:lnTo>
                <a:lnTo>
                  <a:pt x="2005616" y="1418802"/>
                </a:lnTo>
                <a:lnTo>
                  <a:pt x="1983625" y="1463599"/>
                </a:lnTo>
                <a:lnTo>
                  <a:pt x="1959385" y="1507305"/>
                </a:lnTo>
                <a:lnTo>
                  <a:pt x="1932947" y="1549810"/>
                </a:lnTo>
                <a:lnTo>
                  <a:pt x="1904372" y="1591015"/>
                </a:lnTo>
                <a:lnTo>
                  <a:pt x="1873737" y="1630818"/>
                </a:lnTo>
                <a:lnTo>
                  <a:pt x="1841117" y="1669127"/>
                </a:lnTo>
                <a:lnTo>
                  <a:pt x="1806582" y="1705846"/>
                </a:lnTo>
                <a:lnTo>
                  <a:pt x="1770215" y="1740886"/>
                </a:lnTo>
                <a:lnTo>
                  <a:pt x="1732112" y="1774168"/>
                </a:lnTo>
                <a:lnTo>
                  <a:pt x="1692360" y="1805606"/>
                </a:lnTo>
                <a:lnTo>
                  <a:pt x="1651055" y="1835123"/>
                </a:lnTo>
                <a:lnTo>
                  <a:pt x="1608292" y="1862656"/>
                </a:lnTo>
                <a:lnTo>
                  <a:pt x="1564182" y="1888133"/>
                </a:lnTo>
                <a:lnTo>
                  <a:pt x="1518829" y="1911492"/>
                </a:lnTo>
                <a:lnTo>
                  <a:pt x="1472341" y="1932682"/>
                </a:lnTo>
                <a:lnTo>
                  <a:pt x="1424830" y="1951645"/>
                </a:lnTo>
                <a:lnTo>
                  <a:pt x="1376410" y="1968341"/>
                </a:lnTo>
                <a:lnTo>
                  <a:pt x="1327199" y="1982726"/>
                </a:lnTo>
                <a:lnTo>
                  <a:pt x="1277316" y="1994768"/>
                </a:lnTo>
                <a:lnTo>
                  <a:pt x="1226873" y="2004436"/>
                </a:lnTo>
                <a:lnTo>
                  <a:pt x="1176005" y="2011708"/>
                </a:lnTo>
                <a:lnTo>
                  <a:pt x="1124827" y="2016565"/>
                </a:lnTo>
                <a:lnTo>
                  <a:pt x="1073460" y="2018994"/>
                </a:lnTo>
                <a:lnTo>
                  <a:pt x="1047750" y="2019300"/>
                </a:lnTo>
                <a:close/>
              </a:path>
            </a:pathLst>
          </a:custGeom>
          <a:solidFill>
            <a:srgbClr val="FFFD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90008" y="5442844"/>
            <a:ext cx="63754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405" dirty="0">
                <a:solidFill>
                  <a:srgbClr val="2B2A35"/>
                </a:solidFill>
                <a:latin typeface="Arial"/>
                <a:cs typeface="Arial"/>
              </a:rPr>
              <a:t>SOM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152278" y="2776508"/>
            <a:ext cx="1542415" cy="228600"/>
            <a:chOff x="10152278" y="2776508"/>
            <a:chExt cx="1542415" cy="228600"/>
          </a:xfrm>
        </p:grpSpPr>
        <p:sp>
          <p:nvSpPr>
            <p:cNvPr id="12" name="object 12"/>
            <p:cNvSpPr/>
            <p:nvPr/>
          </p:nvSpPr>
          <p:spPr>
            <a:xfrm>
              <a:off x="10152278" y="2871758"/>
              <a:ext cx="1504950" cy="38100"/>
            </a:xfrm>
            <a:custGeom>
              <a:avLst/>
              <a:gdLst/>
              <a:ahLst/>
              <a:cxnLst/>
              <a:rect l="l" t="t" r="r" b="b"/>
              <a:pathLst>
                <a:path w="1504950" h="38100">
                  <a:moveTo>
                    <a:pt x="0" y="0"/>
                  </a:moveTo>
                  <a:lnTo>
                    <a:pt x="1504949" y="0"/>
                  </a:lnTo>
                  <a:lnTo>
                    <a:pt x="1504949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A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503670" y="2776508"/>
              <a:ext cx="190500" cy="228600"/>
            </a:xfrm>
            <a:custGeom>
              <a:avLst/>
              <a:gdLst/>
              <a:ahLst/>
              <a:cxnLst/>
              <a:rect l="l" t="t" r="r" b="b"/>
              <a:pathLst>
                <a:path w="190500" h="228600">
                  <a:moveTo>
                    <a:pt x="0" y="228600"/>
                  </a:moveTo>
                  <a:lnTo>
                    <a:pt x="0" y="0"/>
                  </a:lnTo>
                  <a:lnTo>
                    <a:pt x="190500" y="1143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2B2A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9144639" y="4414875"/>
            <a:ext cx="4618990" cy="1420495"/>
            <a:chOff x="9144639" y="4414875"/>
            <a:chExt cx="4618990" cy="1420495"/>
          </a:xfrm>
        </p:grpSpPr>
        <p:sp>
          <p:nvSpPr>
            <p:cNvPr id="15" name="object 15"/>
            <p:cNvSpPr/>
            <p:nvPr/>
          </p:nvSpPr>
          <p:spPr>
            <a:xfrm>
              <a:off x="10145817" y="4510125"/>
              <a:ext cx="2333625" cy="38100"/>
            </a:xfrm>
            <a:custGeom>
              <a:avLst/>
              <a:gdLst/>
              <a:ahLst/>
              <a:cxnLst/>
              <a:rect l="l" t="t" r="r" b="b"/>
              <a:pathLst>
                <a:path w="2333625" h="38100">
                  <a:moveTo>
                    <a:pt x="0" y="0"/>
                  </a:moveTo>
                  <a:lnTo>
                    <a:pt x="2333624" y="0"/>
                  </a:lnTo>
                  <a:lnTo>
                    <a:pt x="2333624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7C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325898" y="4414875"/>
              <a:ext cx="190500" cy="228600"/>
            </a:xfrm>
            <a:custGeom>
              <a:avLst/>
              <a:gdLst/>
              <a:ahLst/>
              <a:cxnLst/>
              <a:rect l="l" t="t" r="r" b="b"/>
              <a:pathLst>
                <a:path w="190500" h="228600">
                  <a:moveTo>
                    <a:pt x="0" y="228600"/>
                  </a:moveTo>
                  <a:lnTo>
                    <a:pt x="0" y="0"/>
                  </a:lnTo>
                  <a:lnTo>
                    <a:pt x="190500" y="1143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177C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44639" y="5701497"/>
              <a:ext cx="4581525" cy="38100"/>
            </a:xfrm>
            <a:custGeom>
              <a:avLst/>
              <a:gdLst/>
              <a:ahLst/>
              <a:cxnLst/>
              <a:rect l="l" t="t" r="r" b="b"/>
              <a:pathLst>
                <a:path w="4581525" h="38100">
                  <a:moveTo>
                    <a:pt x="0" y="0"/>
                  </a:moveTo>
                  <a:lnTo>
                    <a:pt x="4581509" y="0"/>
                  </a:lnTo>
                  <a:lnTo>
                    <a:pt x="4581509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D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572621" y="5606247"/>
              <a:ext cx="190500" cy="228600"/>
            </a:xfrm>
            <a:custGeom>
              <a:avLst/>
              <a:gdLst/>
              <a:ahLst/>
              <a:cxnLst/>
              <a:rect l="l" t="t" r="r" b="b"/>
              <a:pathLst>
                <a:path w="190500" h="228600">
                  <a:moveTo>
                    <a:pt x="0" y="228600"/>
                  </a:moveTo>
                  <a:lnTo>
                    <a:pt x="0" y="0"/>
                  </a:lnTo>
                  <a:lnTo>
                    <a:pt x="190500" y="1143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939D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899310" y="2610205"/>
            <a:ext cx="511365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40" dirty="0">
                <a:solidFill>
                  <a:srgbClr val="463C3B"/>
                </a:solidFill>
                <a:latin typeface="Arial"/>
                <a:cs typeface="Arial"/>
              </a:rPr>
              <a:t>493</a:t>
            </a:r>
            <a:r>
              <a:rPr sz="2600" spc="-35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45" dirty="0">
                <a:solidFill>
                  <a:srgbClr val="463C3B"/>
                </a:solidFill>
                <a:latin typeface="Arial"/>
                <a:cs typeface="Arial"/>
              </a:rPr>
              <a:t>mi</a:t>
            </a:r>
            <a:r>
              <a:rPr sz="2600" spc="-26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b="1" spc="-210" dirty="0">
                <a:solidFill>
                  <a:srgbClr val="463C3B"/>
                </a:solidFill>
                <a:latin typeface="Trebuchet MS"/>
                <a:cs typeface="Trebuchet MS"/>
              </a:rPr>
              <a:t>l</a:t>
            </a:r>
            <a:r>
              <a:rPr sz="2600" spc="-210" dirty="0">
                <a:solidFill>
                  <a:srgbClr val="463C3B"/>
                </a:solidFill>
                <a:latin typeface="Arial"/>
                <a:cs typeface="Arial"/>
              </a:rPr>
              <a:t>ions</a:t>
            </a:r>
            <a:r>
              <a:rPr sz="2600" spc="-35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463C3B"/>
                </a:solidFill>
                <a:latin typeface="Arial"/>
                <a:cs typeface="Arial"/>
              </a:rPr>
              <a:t>habitants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00" dirty="0">
                <a:solidFill>
                  <a:srgbClr val="463C3B"/>
                </a:solidFill>
                <a:latin typeface="Arial"/>
                <a:cs typeface="Arial"/>
              </a:rPr>
              <a:t>dans</a:t>
            </a:r>
            <a:r>
              <a:rPr sz="2400" spc="-3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463C3B"/>
                </a:solidFill>
                <a:latin typeface="Arial"/>
                <a:cs typeface="Arial"/>
              </a:rPr>
              <a:t>la</a:t>
            </a:r>
            <a:r>
              <a:rPr sz="2400" spc="-3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55" dirty="0">
                <a:solidFill>
                  <a:srgbClr val="463C3B"/>
                </a:solidFill>
                <a:latin typeface="Arial"/>
                <a:cs typeface="Arial"/>
              </a:rPr>
              <a:t>région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300" dirty="0">
                <a:solidFill>
                  <a:srgbClr val="463C3B"/>
                </a:solidFill>
                <a:latin typeface="Arial"/>
                <a:cs typeface="Arial"/>
              </a:rPr>
              <a:t>MENA.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614432" y="4255023"/>
            <a:ext cx="382206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295" dirty="0">
                <a:solidFill>
                  <a:srgbClr val="463C3B"/>
                </a:solidFill>
                <a:latin typeface="Arial"/>
                <a:cs typeface="Arial"/>
              </a:rPr>
              <a:t>SAM</a:t>
            </a:r>
            <a:r>
              <a:rPr sz="24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63C3B"/>
                </a:solidFill>
                <a:latin typeface="Arial"/>
                <a:cs typeface="Arial"/>
              </a:rPr>
              <a:t>est</a:t>
            </a:r>
            <a:r>
              <a:rPr sz="2400" spc="-34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50" dirty="0">
                <a:solidFill>
                  <a:srgbClr val="463C3B"/>
                </a:solidFill>
                <a:latin typeface="Arial"/>
                <a:cs typeface="Arial"/>
              </a:rPr>
              <a:t>d'environ</a:t>
            </a:r>
            <a:r>
              <a:rPr sz="24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400" dirty="0">
                <a:solidFill>
                  <a:srgbClr val="463C3B"/>
                </a:solidFill>
                <a:latin typeface="Arial"/>
                <a:cs typeface="Arial"/>
              </a:rPr>
              <a:t>231,71</a:t>
            </a:r>
            <a:r>
              <a:rPr sz="2600" spc="-36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45" dirty="0">
                <a:solidFill>
                  <a:srgbClr val="463C3B"/>
                </a:solidFill>
                <a:latin typeface="Arial"/>
                <a:cs typeface="Arial"/>
              </a:rPr>
              <a:t>mi</a:t>
            </a:r>
            <a:r>
              <a:rPr sz="2600" spc="-27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b="1" spc="-175" dirty="0">
                <a:solidFill>
                  <a:srgbClr val="463C3B"/>
                </a:solidFill>
                <a:latin typeface="Trebuchet MS"/>
                <a:cs typeface="Trebuchet MS"/>
              </a:rPr>
              <a:t>l</a:t>
            </a:r>
            <a:r>
              <a:rPr sz="2600" spc="-175" dirty="0">
                <a:solidFill>
                  <a:srgbClr val="463C3B"/>
                </a:solidFill>
                <a:latin typeface="Arial"/>
                <a:cs typeface="Arial"/>
              </a:rPr>
              <a:t>ions</a:t>
            </a:r>
            <a:endParaRPr sz="2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901694" y="5452886"/>
            <a:ext cx="2531745" cy="77851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409"/>
              </a:spcBef>
            </a:pPr>
            <a:r>
              <a:rPr sz="2400" spc="-315" dirty="0">
                <a:solidFill>
                  <a:srgbClr val="463C3B"/>
                </a:solidFill>
                <a:latin typeface="Arial"/>
                <a:cs typeface="Arial"/>
              </a:rPr>
              <a:t>SOM</a:t>
            </a:r>
            <a:r>
              <a:rPr sz="2400" spc="-35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70" dirty="0">
                <a:solidFill>
                  <a:srgbClr val="463C3B"/>
                </a:solidFill>
                <a:latin typeface="Arial"/>
                <a:cs typeface="Arial"/>
              </a:rPr>
              <a:t>4.634</a:t>
            </a:r>
            <a:r>
              <a:rPr sz="2600" spc="-36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45" dirty="0">
                <a:solidFill>
                  <a:srgbClr val="463C3B"/>
                </a:solidFill>
                <a:latin typeface="Arial"/>
                <a:cs typeface="Arial"/>
              </a:rPr>
              <a:t>mi</a:t>
            </a:r>
            <a:r>
              <a:rPr sz="2600" spc="-27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463C3B"/>
                </a:solidFill>
                <a:latin typeface="Trebuchet MS"/>
                <a:cs typeface="Trebuchet MS"/>
              </a:rPr>
              <a:t>l</a:t>
            </a:r>
            <a:r>
              <a:rPr sz="2600" spc="-20" dirty="0">
                <a:solidFill>
                  <a:srgbClr val="463C3B"/>
                </a:solidFill>
                <a:latin typeface="Arial"/>
                <a:cs typeface="Arial"/>
              </a:rPr>
              <a:t>ions </a:t>
            </a:r>
            <a:r>
              <a:rPr sz="2400" spc="-140" dirty="0">
                <a:solidFill>
                  <a:srgbClr val="463C3B"/>
                </a:solidFill>
                <a:latin typeface="Arial"/>
                <a:cs typeface="Arial"/>
              </a:rPr>
              <a:t>utilisateurs</a:t>
            </a:r>
            <a:r>
              <a:rPr sz="2400" spc="-26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463C3B"/>
                </a:solidFill>
                <a:latin typeface="Arial"/>
                <a:cs typeface="Arial"/>
              </a:rPr>
              <a:t>potentiels.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23" name="object 23">
              <a:hlinkClick r:id="rId3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hlinkClick r:id="rId3"/>
            </p:cNvPr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hlinkClick r:id="rId3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13726" y="517868"/>
            <a:ext cx="562546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85" dirty="0">
                <a:solidFill>
                  <a:srgbClr val="0B7BD7"/>
                </a:solidFill>
                <a:latin typeface="Arial"/>
                <a:cs typeface="Arial"/>
              </a:rPr>
              <a:t>Comment</a:t>
            </a:r>
            <a:r>
              <a:rPr sz="2600" spc="-285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600" spc="-265" dirty="0">
                <a:solidFill>
                  <a:srgbClr val="0B7BD7"/>
                </a:solidFill>
                <a:latin typeface="Arial"/>
                <a:cs typeface="Arial"/>
              </a:rPr>
              <a:t>E-</a:t>
            </a:r>
            <a:r>
              <a:rPr sz="2600" spc="-175" dirty="0">
                <a:solidFill>
                  <a:srgbClr val="0B7BD7"/>
                </a:solidFill>
                <a:latin typeface="Arial"/>
                <a:cs typeface="Arial"/>
              </a:rPr>
              <a:t>Tafakna</a:t>
            </a:r>
            <a:r>
              <a:rPr sz="2600" spc="-280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600" spc="-160" dirty="0">
                <a:solidFill>
                  <a:srgbClr val="0B7BD7"/>
                </a:solidFill>
                <a:latin typeface="Arial"/>
                <a:cs typeface="Arial"/>
              </a:rPr>
              <a:t>gagne-</a:t>
            </a:r>
            <a:r>
              <a:rPr sz="2600" dirty="0">
                <a:solidFill>
                  <a:srgbClr val="0B7BD7"/>
                </a:solidFill>
                <a:latin typeface="Arial"/>
                <a:cs typeface="Arial"/>
              </a:rPr>
              <a:t>t-il</a:t>
            </a:r>
            <a:r>
              <a:rPr sz="2600" spc="-280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600" spc="-160" dirty="0">
                <a:solidFill>
                  <a:srgbClr val="0B7BD7"/>
                </a:solidFill>
                <a:latin typeface="Arial"/>
                <a:cs typeface="Arial"/>
              </a:rPr>
              <a:t>de</a:t>
            </a:r>
            <a:r>
              <a:rPr sz="2600" spc="-280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600" spc="-95" dirty="0">
                <a:solidFill>
                  <a:srgbClr val="0B7BD7"/>
                </a:solidFill>
                <a:latin typeface="Arial"/>
                <a:cs typeface="Arial"/>
              </a:rPr>
              <a:t>l'argent</a:t>
            </a:r>
            <a:r>
              <a:rPr sz="2600" spc="-280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600" spc="-50" dirty="0">
                <a:solidFill>
                  <a:srgbClr val="0B7BD7"/>
                </a:solidFill>
                <a:latin typeface="Arial"/>
                <a:cs typeface="Arial"/>
              </a:rPr>
              <a:t>?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6254" y="126916"/>
            <a:ext cx="5248275" cy="13938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450" spc="-305" dirty="0">
                <a:solidFill>
                  <a:srgbClr val="0B7BD7"/>
                </a:solidFill>
              </a:rPr>
              <a:t>Business</a:t>
            </a:r>
            <a:r>
              <a:rPr sz="6450" spc="-620" dirty="0">
                <a:solidFill>
                  <a:srgbClr val="0B7BD7"/>
                </a:solidFill>
              </a:rPr>
              <a:t> </a:t>
            </a:r>
            <a:r>
              <a:rPr sz="6450" spc="-330" dirty="0">
                <a:solidFill>
                  <a:srgbClr val="0B7BD7"/>
                </a:solidFill>
              </a:rPr>
              <a:t>Model</a:t>
            </a:r>
            <a:endParaRPr sz="6450"/>
          </a:p>
          <a:p>
            <a:pPr marR="238760" algn="r">
              <a:lnSpc>
                <a:spcPct val="100000"/>
              </a:lnSpc>
              <a:spcBef>
                <a:spcPts val="114"/>
              </a:spcBef>
            </a:pPr>
            <a:r>
              <a:rPr sz="2400" i="1" spc="-55" dirty="0">
                <a:solidFill>
                  <a:srgbClr val="463C3B"/>
                </a:solidFill>
                <a:latin typeface="Trebuchet MS"/>
                <a:cs typeface="Trebuchet MS"/>
              </a:rPr>
              <a:t>US</a:t>
            </a:r>
            <a:r>
              <a:rPr sz="2400" i="1" spc="-430" dirty="0">
                <a:solidFill>
                  <a:srgbClr val="463C3B"/>
                </a:solidFill>
                <a:latin typeface="Trebuchet MS"/>
                <a:cs typeface="Trebuchet MS"/>
              </a:rPr>
              <a:t> </a:t>
            </a:r>
            <a:r>
              <a:rPr sz="2400" i="1" spc="-135" dirty="0">
                <a:solidFill>
                  <a:srgbClr val="463C3B"/>
                </a:solidFill>
                <a:latin typeface="Trebuchet MS"/>
                <a:cs typeface="Trebuchet MS"/>
              </a:rPr>
              <a:t>Do</a:t>
            </a:r>
            <a:r>
              <a:rPr sz="2400" i="1" spc="-380" dirty="0">
                <a:solidFill>
                  <a:srgbClr val="463C3B"/>
                </a:solidFill>
                <a:latin typeface="Trebuchet MS"/>
                <a:cs typeface="Trebuchet MS"/>
              </a:rPr>
              <a:t> </a:t>
            </a:r>
            <a:r>
              <a:rPr sz="2400" b="1" i="1" spc="-20" dirty="0">
                <a:solidFill>
                  <a:srgbClr val="463C3B"/>
                </a:solidFill>
                <a:latin typeface="Carlito"/>
                <a:cs typeface="Carlito"/>
              </a:rPr>
              <a:t>l</a:t>
            </a:r>
            <a:r>
              <a:rPr sz="2400" i="1" spc="-20" dirty="0">
                <a:solidFill>
                  <a:srgbClr val="463C3B"/>
                </a:solidFill>
                <a:latin typeface="Trebuchet MS"/>
                <a:cs typeface="Trebuchet MS"/>
              </a:rPr>
              <a:t>ars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68787" y="10282169"/>
            <a:ext cx="352424" cy="482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48634" y="9802322"/>
            <a:ext cx="339352" cy="48467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421695" y="3862471"/>
            <a:ext cx="184340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229" dirty="0">
                <a:solidFill>
                  <a:srgbClr val="463C3B"/>
                </a:solidFill>
                <a:latin typeface="Arial"/>
                <a:cs typeface="Arial"/>
              </a:rPr>
              <a:t>Plan</a:t>
            </a:r>
            <a:r>
              <a:rPr sz="2600" spc="-35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35" dirty="0">
                <a:solidFill>
                  <a:srgbClr val="463C3B"/>
                </a:solidFill>
                <a:latin typeface="Arial"/>
                <a:cs typeface="Arial"/>
              </a:rPr>
              <a:t>Personnel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78056" y="3682364"/>
            <a:ext cx="173799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229" dirty="0">
                <a:solidFill>
                  <a:srgbClr val="463C3B"/>
                </a:solidFill>
                <a:latin typeface="Arial"/>
                <a:cs typeface="Arial"/>
              </a:rPr>
              <a:t>Plan</a:t>
            </a:r>
            <a:r>
              <a:rPr sz="2600" spc="-35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20" dirty="0">
                <a:solidFill>
                  <a:srgbClr val="463C3B"/>
                </a:solidFill>
                <a:latin typeface="Arial"/>
                <a:cs typeface="Arial"/>
              </a:rPr>
              <a:t>Standard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419263" y="3683675"/>
            <a:ext cx="159258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254" dirty="0">
                <a:solidFill>
                  <a:srgbClr val="463C3B"/>
                </a:solidFill>
                <a:latin typeface="Arial"/>
                <a:cs typeface="Arial"/>
              </a:rPr>
              <a:t>Business</a:t>
            </a:r>
            <a:r>
              <a:rPr sz="2600" spc="-31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04" dirty="0">
                <a:solidFill>
                  <a:srgbClr val="463C3B"/>
                </a:solidFill>
                <a:latin typeface="Arial"/>
                <a:cs typeface="Arial"/>
              </a:rPr>
              <a:t>Pro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10843" y="4335246"/>
            <a:ext cx="57594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80" dirty="0">
                <a:solidFill>
                  <a:srgbClr val="463C3B"/>
                </a:solidFill>
                <a:latin typeface="Arial"/>
                <a:cs typeface="Arial"/>
              </a:rPr>
              <a:t>$9.9</a:t>
            </a:r>
            <a:endParaRPr sz="2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64823" y="4366153"/>
            <a:ext cx="74041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75" dirty="0">
                <a:solidFill>
                  <a:srgbClr val="463C3B"/>
                </a:solidFill>
                <a:latin typeface="Arial"/>
                <a:cs typeface="Arial"/>
              </a:rPr>
              <a:t>$34.9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72545" y="4915159"/>
            <a:ext cx="116205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dirty="0">
                <a:solidFill>
                  <a:srgbClr val="463C3B"/>
                </a:solidFill>
                <a:latin typeface="Arial"/>
                <a:cs typeface="Arial"/>
              </a:rPr>
              <a:t>4</a:t>
            </a:r>
            <a:r>
              <a:rPr sz="2400" spc="-36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55" dirty="0">
                <a:solidFill>
                  <a:srgbClr val="463C3B"/>
                </a:solidFill>
                <a:latin typeface="Arial"/>
                <a:cs typeface="Arial"/>
              </a:rPr>
              <a:t>contrats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460738" y="4949912"/>
            <a:ext cx="2229485" cy="10382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2665"/>
              </a:lnSpc>
              <a:spcBef>
                <a:spcPts val="114"/>
              </a:spcBef>
            </a:pPr>
            <a:r>
              <a:rPr sz="2250" spc="-240" dirty="0">
                <a:solidFill>
                  <a:srgbClr val="463C3B"/>
                </a:solidFill>
                <a:latin typeface="Arial"/>
                <a:cs typeface="Arial"/>
              </a:rPr>
              <a:t>10</a:t>
            </a:r>
            <a:r>
              <a:rPr sz="2250" spc="-34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250" spc="-20" dirty="0">
                <a:solidFill>
                  <a:srgbClr val="463C3B"/>
                </a:solidFill>
                <a:latin typeface="Arial"/>
                <a:cs typeface="Arial"/>
              </a:rPr>
              <a:t>contrats</a:t>
            </a:r>
            <a:endParaRPr sz="2250">
              <a:latin typeface="Arial"/>
              <a:cs typeface="Arial"/>
            </a:endParaRPr>
          </a:p>
          <a:p>
            <a:pPr marL="12700" marR="5080">
              <a:lnSpc>
                <a:spcPts val="2630"/>
              </a:lnSpc>
              <a:spcBef>
                <a:spcPts val="110"/>
              </a:spcBef>
            </a:pPr>
            <a:r>
              <a:rPr sz="2250" dirty="0">
                <a:solidFill>
                  <a:srgbClr val="463C3B"/>
                </a:solidFill>
                <a:latin typeface="Arial"/>
                <a:cs typeface="Arial"/>
              </a:rPr>
              <a:t>2</a:t>
            </a:r>
            <a:r>
              <a:rPr sz="2250" spc="-31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250" spc="-160" dirty="0">
                <a:solidFill>
                  <a:srgbClr val="463C3B"/>
                </a:solidFill>
                <a:latin typeface="Arial"/>
                <a:cs typeface="Arial"/>
              </a:rPr>
              <a:t>expertises</a:t>
            </a:r>
            <a:r>
              <a:rPr sz="2250" spc="-30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250" spc="-150" dirty="0">
                <a:solidFill>
                  <a:srgbClr val="463C3B"/>
                </a:solidFill>
                <a:latin typeface="Arial"/>
                <a:cs typeface="Arial"/>
              </a:rPr>
              <a:t>en</a:t>
            </a:r>
            <a:r>
              <a:rPr sz="2250" spc="-30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250" spc="-105" dirty="0">
                <a:solidFill>
                  <a:srgbClr val="463C3B"/>
                </a:solidFill>
                <a:latin typeface="Arial"/>
                <a:cs typeface="Arial"/>
              </a:rPr>
              <a:t>ligne </a:t>
            </a:r>
            <a:r>
              <a:rPr sz="2250" spc="-235" dirty="0">
                <a:solidFill>
                  <a:srgbClr val="463C3B"/>
                </a:solidFill>
                <a:latin typeface="Arial"/>
                <a:cs typeface="Arial"/>
              </a:rPr>
              <a:t>E-</a:t>
            </a:r>
            <a:r>
              <a:rPr sz="2250" spc="-55" dirty="0">
                <a:solidFill>
                  <a:srgbClr val="463C3B"/>
                </a:solidFill>
                <a:latin typeface="Arial"/>
                <a:cs typeface="Arial"/>
              </a:rPr>
              <a:t>Signature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47974" y="3862471"/>
            <a:ext cx="182054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254" dirty="0">
                <a:solidFill>
                  <a:srgbClr val="463C3B"/>
                </a:solidFill>
                <a:latin typeface="Arial"/>
                <a:cs typeface="Arial"/>
              </a:rPr>
              <a:t>Pay-</a:t>
            </a:r>
            <a:r>
              <a:rPr sz="2600" spc="-235" dirty="0">
                <a:solidFill>
                  <a:srgbClr val="463C3B"/>
                </a:solidFill>
                <a:latin typeface="Arial"/>
                <a:cs typeface="Arial"/>
              </a:rPr>
              <a:t>as-</a:t>
            </a:r>
            <a:r>
              <a:rPr sz="2600" spc="-190" dirty="0">
                <a:solidFill>
                  <a:srgbClr val="463C3B"/>
                </a:solidFill>
                <a:latin typeface="Arial"/>
                <a:cs typeface="Arial"/>
              </a:rPr>
              <a:t>you-</a:t>
            </a:r>
            <a:r>
              <a:rPr sz="2600" spc="-170" dirty="0">
                <a:solidFill>
                  <a:srgbClr val="463C3B"/>
                </a:solidFill>
                <a:latin typeface="Arial"/>
                <a:cs typeface="Arial"/>
              </a:rPr>
              <a:t>go</a:t>
            </a:r>
            <a:endParaRPr sz="2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43630" y="4302526"/>
            <a:ext cx="1054100" cy="99314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910"/>
              </a:spcBef>
            </a:pPr>
            <a:r>
              <a:rPr sz="2600" spc="-20" dirty="0">
                <a:solidFill>
                  <a:srgbClr val="463C3B"/>
                </a:solidFill>
                <a:latin typeface="Arial"/>
                <a:cs typeface="Arial"/>
              </a:rPr>
              <a:t>$3.9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400" spc="-509" dirty="0">
                <a:solidFill>
                  <a:srgbClr val="463C3B"/>
                </a:solidFill>
                <a:latin typeface="Arial"/>
                <a:cs typeface="Arial"/>
              </a:rPr>
              <a:t>1</a:t>
            </a:r>
            <a:r>
              <a:rPr sz="2400" spc="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10" dirty="0">
                <a:solidFill>
                  <a:srgbClr val="463C3B"/>
                </a:solidFill>
                <a:latin typeface="Arial"/>
                <a:cs typeface="Arial"/>
              </a:rPr>
              <a:t>contrat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3994" y="3868034"/>
            <a:ext cx="3532504" cy="123380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5150" spc="-160" dirty="0">
                <a:solidFill>
                  <a:srgbClr val="0B7BD7"/>
                </a:solidFill>
                <a:latin typeface="Arial"/>
                <a:cs typeface="Arial"/>
              </a:rPr>
              <a:t>Abonnement</a:t>
            </a:r>
            <a:endParaRPr sz="5150">
              <a:latin typeface="Arial"/>
              <a:cs typeface="Arial"/>
            </a:endParaRPr>
          </a:p>
          <a:p>
            <a:pPr marL="19685">
              <a:lnSpc>
                <a:spcPct val="100000"/>
              </a:lnSpc>
              <a:spcBef>
                <a:spcPts val="200"/>
              </a:spcBef>
            </a:pPr>
            <a:r>
              <a:rPr sz="2250" spc="-240" dirty="0">
                <a:solidFill>
                  <a:srgbClr val="463C3B"/>
                </a:solidFill>
                <a:latin typeface="Arial"/>
                <a:cs typeface="Arial"/>
              </a:rPr>
              <a:t>E-</a:t>
            </a:r>
            <a:r>
              <a:rPr sz="2250" spc="-40" dirty="0">
                <a:solidFill>
                  <a:srgbClr val="463C3B"/>
                </a:solidFill>
                <a:latin typeface="Arial"/>
                <a:cs typeface="Arial"/>
              </a:rPr>
              <a:t>Tafakna</a:t>
            </a:r>
            <a:endParaRPr sz="22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159032" y="3638580"/>
            <a:ext cx="3057525" cy="2562225"/>
          </a:xfrm>
          <a:custGeom>
            <a:avLst/>
            <a:gdLst/>
            <a:ahLst/>
            <a:cxnLst/>
            <a:rect l="l" t="t" r="r" b="b"/>
            <a:pathLst>
              <a:path w="3057525" h="2562225">
                <a:moveTo>
                  <a:pt x="0" y="0"/>
                </a:moveTo>
                <a:lnTo>
                  <a:pt x="3057525" y="0"/>
                </a:lnTo>
                <a:lnTo>
                  <a:pt x="3057525" y="2562225"/>
                </a:lnTo>
                <a:lnTo>
                  <a:pt x="0" y="2562225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0B7B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5268" y="7300107"/>
            <a:ext cx="5151120" cy="11703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150" spc="-220" dirty="0">
                <a:solidFill>
                  <a:srgbClr val="0B7BD7"/>
                </a:solidFill>
                <a:latin typeface="Arial"/>
                <a:cs typeface="Arial"/>
              </a:rPr>
              <a:t>Création</a:t>
            </a:r>
            <a:r>
              <a:rPr sz="5150" spc="-484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5150" spc="-235" dirty="0">
                <a:solidFill>
                  <a:srgbClr val="0B7BD7"/>
                </a:solidFill>
                <a:latin typeface="Arial"/>
                <a:cs typeface="Arial"/>
              </a:rPr>
              <a:t>de</a:t>
            </a:r>
            <a:r>
              <a:rPr sz="5150" spc="-480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5150" spc="-114" dirty="0">
                <a:solidFill>
                  <a:srgbClr val="0B7BD7"/>
                </a:solidFill>
                <a:latin typeface="Arial"/>
                <a:cs typeface="Arial"/>
              </a:rPr>
              <a:t>société</a:t>
            </a:r>
            <a:endParaRPr sz="5150">
              <a:latin typeface="Arial"/>
              <a:cs typeface="Arial"/>
            </a:endParaRPr>
          </a:p>
          <a:p>
            <a:pPr marL="151130">
              <a:lnSpc>
                <a:spcPct val="100000"/>
              </a:lnSpc>
              <a:spcBef>
                <a:spcPts val="90"/>
              </a:spcBef>
            </a:pPr>
            <a:r>
              <a:rPr sz="2250" spc="-185" dirty="0">
                <a:solidFill>
                  <a:srgbClr val="463C3B"/>
                </a:solidFill>
                <a:latin typeface="Arial"/>
                <a:cs typeface="Arial"/>
              </a:rPr>
              <a:t>100</a:t>
            </a:r>
            <a:r>
              <a:rPr sz="2250" spc="-185" dirty="0">
                <a:solidFill>
                  <a:srgbClr val="463C3B"/>
                </a:solidFill>
                <a:latin typeface="Anatolian"/>
                <a:cs typeface="Anatolian"/>
              </a:rPr>
              <a:t>%</a:t>
            </a:r>
            <a:r>
              <a:rPr sz="2250" spc="-195" dirty="0">
                <a:solidFill>
                  <a:srgbClr val="463C3B"/>
                </a:solidFill>
                <a:latin typeface="Anatolian"/>
                <a:cs typeface="Anatolian"/>
              </a:rPr>
              <a:t> </a:t>
            </a:r>
            <a:r>
              <a:rPr sz="2250" spc="-204" dirty="0">
                <a:solidFill>
                  <a:srgbClr val="463C3B"/>
                </a:solidFill>
                <a:latin typeface="Arial"/>
                <a:cs typeface="Arial"/>
              </a:rPr>
              <a:t>En</a:t>
            </a:r>
            <a:r>
              <a:rPr sz="2250" spc="-254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250" spc="-95" dirty="0">
                <a:solidFill>
                  <a:srgbClr val="463C3B"/>
                </a:solidFill>
                <a:latin typeface="Arial"/>
                <a:cs typeface="Arial"/>
              </a:rPr>
              <a:t>ligne</a:t>
            </a:r>
            <a:r>
              <a:rPr sz="2250" spc="-254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250" spc="80" dirty="0">
                <a:solidFill>
                  <a:srgbClr val="463C3B"/>
                </a:solidFill>
                <a:latin typeface="Arial"/>
                <a:cs typeface="Arial"/>
              </a:rPr>
              <a:t>-</a:t>
            </a:r>
            <a:r>
              <a:rPr sz="2250" spc="-254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250" spc="-10" dirty="0">
                <a:solidFill>
                  <a:srgbClr val="463C3B"/>
                </a:solidFill>
                <a:latin typeface="Arial"/>
                <a:cs typeface="Arial"/>
              </a:rPr>
              <a:t>Tunisie</a:t>
            </a:r>
            <a:endParaRPr sz="22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17919" y="8898011"/>
            <a:ext cx="7369809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-220" dirty="0">
                <a:solidFill>
                  <a:srgbClr val="463C3B"/>
                </a:solidFill>
                <a:latin typeface="Arial"/>
                <a:cs typeface="Arial"/>
              </a:rPr>
              <a:t>Processus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de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55" dirty="0">
                <a:solidFill>
                  <a:srgbClr val="463C3B"/>
                </a:solidFill>
                <a:latin typeface="Arial"/>
                <a:cs typeface="Arial"/>
              </a:rPr>
              <a:t>création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de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60" dirty="0">
                <a:solidFill>
                  <a:srgbClr val="463C3B"/>
                </a:solidFill>
                <a:latin typeface="Arial"/>
                <a:cs typeface="Arial"/>
              </a:rPr>
              <a:t>société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à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63C3B"/>
                </a:solidFill>
                <a:latin typeface="Arial"/>
                <a:cs typeface="Arial"/>
              </a:rPr>
              <a:t>un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463C3B"/>
                </a:solidFill>
                <a:latin typeface="Arial"/>
                <a:cs typeface="Arial"/>
              </a:rPr>
              <a:t>prix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85" dirty="0">
                <a:solidFill>
                  <a:srgbClr val="463C3B"/>
                </a:solidFill>
                <a:latin typeface="Arial"/>
                <a:cs typeface="Arial"/>
              </a:rPr>
              <a:t>abordable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de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63C3B"/>
                </a:solidFill>
                <a:latin typeface="Arial"/>
                <a:cs typeface="Arial"/>
              </a:rPr>
              <a:t>450TND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968880" y="3629954"/>
            <a:ext cx="2867025" cy="1943100"/>
          </a:xfrm>
          <a:custGeom>
            <a:avLst/>
            <a:gdLst/>
            <a:ahLst/>
            <a:cxnLst/>
            <a:rect l="l" t="t" r="r" b="b"/>
            <a:pathLst>
              <a:path w="2867025" h="1943100">
                <a:moveTo>
                  <a:pt x="0" y="0"/>
                </a:moveTo>
                <a:lnTo>
                  <a:pt x="2867025" y="0"/>
                </a:lnTo>
                <a:lnTo>
                  <a:pt x="2867025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0B7B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66009" y="3623462"/>
            <a:ext cx="2867025" cy="1943100"/>
          </a:xfrm>
          <a:custGeom>
            <a:avLst/>
            <a:gdLst/>
            <a:ahLst/>
            <a:cxnLst/>
            <a:rect l="l" t="t" r="r" b="b"/>
            <a:pathLst>
              <a:path w="2867025" h="1943100">
                <a:moveTo>
                  <a:pt x="0" y="0"/>
                </a:moveTo>
                <a:lnTo>
                  <a:pt x="2867025" y="0"/>
                </a:lnTo>
                <a:lnTo>
                  <a:pt x="2867025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0B7B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795174" y="3667871"/>
            <a:ext cx="3105150" cy="2571750"/>
          </a:xfrm>
          <a:custGeom>
            <a:avLst/>
            <a:gdLst/>
            <a:ahLst/>
            <a:cxnLst/>
            <a:rect l="l" t="t" r="r" b="b"/>
            <a:pathLst>
              <a:path w="3105150" h="2571750">
                <a:moveTo>
                  <a:pt x="0" y="0"/>
                </a:moveTo>
                <a:lnTo>
                  <a:pt x="3105150" y="0"/>
                </a:lnTo>
                <a:lnTo>
                  <a:pt x="31051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0B7B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793926" y="4381241"/>
            <a:ext cx="917575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-60" dirty="0">
                <a:solidFill>
                  <a:srgbClr val="463C3B"/>
                </a:solidFill>
                <a:latin typeface="Arial"/>
                <a:cs typeface="Arial"/>
              </a:rPr>
              <a:t>29</a:t>
            </a:r>
            <a:r>
              <a:rPr sz="2400" spc="-36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300" dirty="0">
                <a:solidFill>
                  <a:srgbClr val="463C3B"/>
                </a:solidFill>
                <a:latin typeface="Arial"/>
                <a:cs typeface="Arial"/>
              </a:rPr>
              <a:t>TND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694700" y="4321842"/>
            <a:ext cx="2377440" cy="167005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587375">
              <a:lnSpc>
                <a:spcPct val="100000"/>
              </a:lnSpc>
              <a:spcBef>
                <a:spcPts val="760"/>
              </a:spcBef>
              <a:tabLst>
                <a:tab pos="1447165" algn="l"/>
              </a:tabLst>
            </a:pPr>
            <a:r>
              <a:rPr sz="2600" spc="-10" dirty="0">
                <a:solidFill>
                  <a:srgbClr val="463C3B"/>
                </a:solidFill>
                <a:latin typeface="Arial"/>
                <a:cs typeface="Arial"/>
              </a:rPr>
              <a:t>24.9$</a:t>
            </a:r>
            <a:r>
              <a:rPr sz="2600" dirty="0">
                <a:solidFill>
                  <a:srgbClr val="463C3B"/>
                </a:solidFill>
                <a:latin typeface="Arial"/>
                <a:cs typeface="Arial"/>
              </a:rPr>
              <a:t>	</a:t>
            </a:r>
            <a:r>
              <a:rPr sz="3600" spc="-187" baseline="-2314" dirty="0">
                <a:solidFill>
                  <a:srgbClr val="463C3B"/>
                </a:solidFill>
                <a:latin typeface="Arial"/>
                <a:cs typeface="Arial"/>
              </a:rPr>
              <a:t>79</a:t>
            </a:r>
            <a:r>
              <a:rPr sz="3600" spc="-60" baseline="-2314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3600" spc="-450" baseline="-2314" dirty="0">
                <a:solidFill>
                  <a:srgbClr val="463C3B"/>
                </a:solidFill>
                <a:latin typeface="Arial"/>
                <a:cs typeface="Arial"/>
              </a:rPr>
              <a:t>TND</a:t>
            </a:r>
            <a:endParaRPr sz="3600" baseline="-2314">
              <a:latin typeface="Arial"/>
              <a:cs typeface="Arial"/>
            </a:endParaRPr>
          </a:p>
          <a:p>
            <a:pPr marL="12700">
              <a:lnSpc>
                <a:spcPts val="2865"/>
              </a:lnSpc>
              <a:spcBef>
                <a:spcPts val="655"/>
              </a:spcBef>
            </a:pPr>
            <a:r>
              <a:rPr sz="2400" dirty="0">
                <a:solidFill>
                  <a:srgbClr val="463C3B"/>
                </a:solidFill>
                <a:latin typeface="Arial"/>
                <a:cs typeface="Arial"/>
              </a:rPr>
              <a:t>8</a:t>
            </a:r>
            <a:r>
              <a:rPr sz="24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463C3B"/>
                </a:solidFill>
                <a:latin typeface="Arial"/>
                <a:cs typeface="Arial"/>
              </a:rPr>
              <a:t>contrats</a:t>
            </a:r>
            <a:endParaRPr sz="2400">
              <a:latin typeface="Arial"/>
              <a:cs typeface="Arial"/>
            </a:endParaRPr>
          </a:p>
          <a:p>
            <a:pPr marL="64135" marR="212725" indent="-51435">
              <a:lnSpc>
                <a:spcPts val="2780"/>
              </a:lnSpc>
              <a:spcBef>
                <a:spcPts val="160"/>
              </a:spcBef>
            </a:pPr>
            <a:r>
              <a:rPr sz="2400" spc="-535" dirty="0">
                <a:solidFill>
                  <a:srgbClr val="463C3B"/>
                </a:solidFill>
                <a:latin typeface="Arial"/>
                <a:cs typeface="Arial"/>
              </a:rPr>
              <a:t>1</a:t>
            </a:r>
            <a:r>
              <a:rPr sz="2400" spc="-35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65" dirty="0">
                <a:solidFill>
                  <a:srgbClr val="463C3B"/>
                </a:solidFill>
                <a:latin typeface="Arial"/>
                <a:cs typeface="Arial"/>
              </a:rPr>
              <a:t>expertise</a:t>
            </a:r>
            <a:r>
              <a:rPr sz="2400" spc="-35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en</a:t>
            </a:r>
            <a:r>
              <a:rPr sz="24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463C3B"/>
                </a:solidFill>
                <a:latin typeface="Arial"/>
                <a:cs typeface="Arial"/>
              </a:rPr>
              <a:t>ligne </a:t>
            </a:r>
            <a:r>
              <a:rPr sz="2400" spc="-254" dirty="0">
                <a:solidFill>
                  <a:srgbClr val="463C3B"/>
                </a:solidFill>
                <a:latin typeface="Arial"/>
                <a:cs typeface="Arial"/>
              </a:rPr>
              <a:t>E-</a:t>
            </a:r>
            <a:r>
              <a:rPr sz="2400" spc="-75" dirty="0">
                <a:solidFill>
                  <a:srgbClr val="463C3B"/>
                </a:solidFill>
                <a:latin typeface="Arial"/>
                <a:cs typeface="Arial"/>
              </a:rPr>
              <a:t>Signature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07632" y="4434855"/>
            <a:ext cx="96139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-155" dirty="0">
                <a:solidFill>
                  <a:srgbClr val="463C3B"/>
                </a:solidFill>
                <a:latin typeface="Arial"/>
                <a:cs typeface="Arial"/>
              </a:rPr>
              <a:t>9.9</a:t>
            </a:r>
            <a:r>
              <a:rPr sz="24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300" dirty="0">
                <a:solidFill>
                  <a:srgbClr val="463C3B"/>
                </a:solidFill>
                <a:latin typeface="Arial"/>
                <a:cs typeface="Arial"/>
              </a:rPr>
              <a:t>TND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919126" y="4423212"/>
            <a:ext cx="913765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-80" dirty="0">
                <a:solidFill>
                  <a:srgbClr val="463C3B"/>
                </a:solidFill>
                <a:latin typeface="Arial"/>
                <a:cs typeface="Arial"/>
              </a:rPr>
              <a:t>99</a:t>
            </a:r>
            <a:r>
              <a:rPr sz="2400" spc="-36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300" dirty="0">
                <a:solidFill>
                  <a:srgbClr val="463C3B"/>
                </a:solidFill>
                <a:latin typeface="Arial"/>
                <a:cs typeface="Arial"/>
              </a:rPr>
              <a:t>TND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4707758" y="7118085"/>
            <a:ext cx="2924175" cy="2916555"/>
            <a:chOff x="14707758" y="7118085"/>
            <a:chExt cx="2924175" cy="2916555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5174" y="7118085"/>
              <a:ext cx="2714624" cy="160019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07758" y="8710574"/>
              <a:ext cx="2924174" cy="1323974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30" name="object 30">
              <a:hlinkClick r:id="rId6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hlinkClick r:id="rId6"/>
            </p:cNvPr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>
              <a:hlinkClick r:id="rId6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5192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100"/>
              </a:spcBef>
            </a:pPr>
            <a:r>
              <a:rPr sz="6000" b="1" spc="-495" dirty="0">
                <a:solidFill>
                  <a:srgbClr val="0B7BD7"/>
                </a:solidFill>
                <a:latin typeface="Verdana"/>
                <a:cs typeface="Verdana"/>
              </a:rPr>
              <a:t>Concurrence</a:t>
            </a:r>
            <a:endParaRPr sz="6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35985" y="9788301"/>
            <a:ext cx="352001" cy="485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10314" y="2580241"/>
            <a:ext cx="2009774" cy="6667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93698" y="2537124"/>
            <a:ext cx="1571624" cy="647684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911440" y="3254044"/>
          <a:ext cx="13039725" cy="6391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1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47775">
                <a:tc>
                  <a:txBody>
                    <a:bodyPr/>
                    <a:lstStyle/>
                    <a:p>
                      <a:pPr marL="123189" marR="509270">
                        <a:lnSpc>
                          <a:spcPct val="100699"/>
                        </a:lnSpc>
                        <a:spcBef>
                          <a:spcPts val="810"/>
                        </a:spcBef>
                      </a:pPr>
                      <a:r>
                        <a:rPr sz="1800" spc="-7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Génération</a:t>
                      </a:r>
                      <a:r>
                        <a:rPr sz="1800" spc="-7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800" spc="-2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de </a:t>
                      </a:r>
                      <a:r>
                        <a:rPr sz="18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contrats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10287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7775">
                <a:tc>
                  <a:txBody>
                    <a:bodyPr/>
                    <a:lstStyle/>
                    <a:p>
                      <a:pPr marL="123189" marR="346075" algn="just">
                        <a:lnSpc>
                          <a:spcPct val="99000"/>
                        </a:lnSpc>
                        <a:spcBef>
                          <a:spcPts val="844"/>
                        </a:spcBef>
                      </a:pPr>
                      <a:r>
                        <a:rPr sz="1800" spc="-6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Consultation</a:t>
                      </a:r>
                      <a:r>
                        <a:rPr sz="1800" spc="-4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800" spc="-4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en </a:t>
                      </a:r>
                      <a:r>
                        <a:rPr sz="1800" spc="-7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ligne</a:t>
                      </a:r>
                      <a:r>
                        <a:rPr sz="1800" spc="-4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800" spc="-8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(avocat</a:t>
                      </a:r>
                      <a:r>
                        <a:rPr sz="1800" spc="-4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800" spc="-2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et </a:t>
                      </a:r>
                      <a:r>
                        <a:rPr sz="18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comptable)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107314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0575"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1800" spc="-4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E-</a:t>
                      </a:r>
                      <a:r>
                        <a:rPr sz="18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signature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104775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6325">
                <a:tc>
                  <a:txBody>
                    <a:bodyPr/>
                    <a:lstStyle/>
                    <a:p>
                      <a:pPr marL="123189" marR="313690">
                        <a:lnSpc>
                          <a:spcPct val="100699"/>
                        </a:lnSpc>
                        <a:spcBef>
                          <a:spcPts val="810"/>
                        </a:spcBef>
                      </a:pPr>
                      <a:r>
                        <a:rPr sz="18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Application mobile/ </a:t>
                      </a:r>
                      <a:r>
                        <a:rPr sz="1800" spc="-5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Application</a:t>
                      </a:r>
                      <a:r>
                        <a:rPr sz="1800" spc="-6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800" spc="-3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web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10287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0575">
                <a:tc>
                  <a:txBody>
                    <a:bodyPr/>
                    <a:lstStyle/>
                    <a:p>
                      <a:pPr marL="123189" marR="870585">
                        <a:lnSpc>
                          <a:spcPts val="2100"/>
                        </a:lnSpc>
                        <a:spcBef>
                          <a:spcPts val="945"/>
                        </a:spcBef>
                      </a:pPr>
                      <a:r>
                        <a:rPr sz="1800" spc="-5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Gestion</a:t>
                      </a:r>
                      <a:r>
                        <a:rPr sz="1800" spc="-10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800" spc="-25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de </a:t>
                      </a:r>
                      <a:r>
                        <a:rPr sz="18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contrat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120015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1800" spc="-2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Chat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104775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1800" spc="-16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AI</a:t>
                      </a:r>
                      <a:r>
                        <a:rPr sz="1800" spc="-114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800" spc="-10" dirty="0">
                          <a:solidFill>
                            <a:srgbClr val="333333"/>
                          </a:solidFill>
                          <a:latin typeface="Verdana"/>
                          <a:cs typeface="Verdana"/>
                        </a:rPr>
                        <a:t>Scanner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104775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35"/>
                      </a:solidFill>
                      <a:prstDash val="solid"/>
                    </a:lnL>
                    <a:lnR w="19050">
                      <a:solidFill>
                        <a:srgbClr val="2B2A35"/>
                      </a:solidFill>
                      <a:prstDash val="solid"/>
                    </a:lnR>
                    <a:lnT w="19050">
                      <a:solidFill>
                        <a:srgbClr val="2B2A35"/>
                      </a:solidFill>
                      <a:prstDash val="solid"/>
                    </a:lnT>
                    <a:lnB w="19050">
                      <a:solidFill>
                        <a:srgbClr val="2B2A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86886" y="2598121"/>
            <a:ext cx="1771649" cy="60959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0543702" y="2418892"/>
            <a:ext cx="5026025" cy="848360"/>
            <a:chOff x="10543702" y="2418892"/>
            <a:chExt cx="5026025" cy="84836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83307" y="2704932"/>
              <a:ext cx="2886074" cy="5619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3702" y="2418892"/>
              <a:ext cx="2143124" cy="82866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275451" y="398103"/>
            <a:ext cx="4697730" cy="907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solidFill>
                  <a:srgbClr val="333333"/>
                </a:solidFill>
                <a:latin typeface="Verdana"/>
                <a:cs typeface="Verdana"/>
              </a:rPr>
              <a:t>Pourquoi</a:t>
            </a:r>
            <a:r>
              <a:rPr sz="2400" spc="-18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2400" spc="-160" dirty="0">
                <a:solidFill>
                  <a:srgbClr val="333333"/>
                </a:solidFill>
                <a:latin typeface="Verdana"/>
                <a:cs typeface="Verdana"/>
              </a:rPr>
              <a:t>E-</a:t>
            </a:r>
            <a:r>
              <a:rPr sz="2400" spc="-125" dirty="0">
                <a:solidFill>
                  <a:srgbClr val="333333"/>
                </a:solidFill>
                <a:latin typeface="Verdana"/>
                <a:cs typeface="Verdana"/>
              </a:rPr>
              <a:t>Tafakna</a:t>
            </a:r>
            <a:r>
              <a:rPr sz="2400" spc="-17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333333"/>
                </a:solidFill>
                <a:latin typeface="Verdana"/>
                <a:cs typeface="Verdana"/>
              </a:rPr>
              <a:t>se</a:t>
            </a:r>
            <a:r>
              <a:rPr sz="2400" spc="-17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2400" spc="-100" dirty="0">
                <a:solidFill>
                  <a:srgbClr val="333333"/>
                </a:solidFill>
                <a:latin typeface="Verdana"/>
                <a:cs typeface="Verdana"/>
              </a:rPr>
              <a:t>démarque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100" b="1" spc="-185" dirty="0">
                <a:solidFill>
                  <a:srgbClr val="535364"/>
                </a:solidFill>
                <a:latin typeface="Verdana"/>
                <a:cs typeface="Verdana"/>
              </a:rPr>
              <a:t>Solution</a:t>
            </a:r>
            <a:r>
              <a:rPr sz="2100" b="1" spc="-135" dirty="0">
                <a:solidFill>
                  <a:srgbClr val="535364"/>
                </a:solidFill>
                <a:latin typeface="Verdana"/>
                <a:cs typeface="Verdana"/>
              </a:rPr>
              <a:t> </a:t>
            </a:r>
            <a:r>
              <a:rPr sz="2100" b="1" spc="-175" dirty="0">
                <a:solidFill>
                  <a:srgbClr val="535364"/>
                </a:solidFill>
                <a:latin typeface="Verdana"/>
                <a:cs typeface="Verdana"/>
              </a:rPr>
              <a:t>tout-</a:t>
            </a:r>
            <a:r>
              <a:rPr sz="2100" b="1" spc="-155" dirty="0">
                <a:solidFill>
                  <a:srgbClr val="535364"/>
                </a:solidFill>
                <a:latin typeface="Verdana"/>
                <a:cs typeface="Verdana"/>
              </a:rPr>
              <a:t>en-</a:t>
            </a:r>
            <a:r>
              <a:rPr sz="2100" b="1" spc="-25" dirty="0">
                <a:solidFill>
                  <a:srgbClr val="535364"/>
                </a:solidFill>
                <a:latin typeface="Verdana"/>
                <a:cs typeface="Verdana"/>
              </a:rPr>
              <a:t>un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23172" y="8514829"/>
            <a:ext cx="381000" cy="375920"/>
            <a:chOff x="4823172" y="8514829"/>
            <a:chExt cx="381000" cy="375920"/>
          </a:xfrm>
        </p:grpSpPr>
        <p:sp>
          <p:nvSpPr>
            <p:cNvPr id="13" name="object 13"/>
            <p:cNvSpPr/>
            <p:nvPr/>
          </p:nvSpPr>
          <p:spPr>
            <a:xfrm>
              <a:off x="4837496" y="8529460"/>
              <a:ext cx="345440" cy="345440"/>
            </a:xfrm>
            <a:custGeom>
              <a:avLst/>
              <a:gdLst/>
              <a:ahLst/>
              <a:cxnLst/>
              <a:rect l="l" t="t" r="r" b="b"/>
              <a:pathLst>
                <a:path w="345439" h="345440">
                  <a:moveTo>
                    <a:pt x="131377" y="344815"/>
                  </a:moveTo>
                  <a:lnTo>
                    <a:pt x="113459" y="325955"/>
                  </a:lnTo>
                  <a:lnTo>
                    <a:pt x="96154" y="306663"/>
                  </a:lnTo>
                  <a:lnTo>
                    <a:pt x="79348" y="286930"/>
                  </a:lnTo>
                  <a:lnTo>
                    <a:pt x="48820" y="249387"/>
                  </a:lnTo>
                  <a:lnTo>
                    <a:pt x="33957" y="232622"/>
                  </a:lnTo>
                  <a:lnTo>
                    <a:pt x="17846" y="217162"/>
                  </a:lnTo>
                  <a:lnTo>
                    <a:pt x="0" y="203717"/>
                  </a:lnTo>
                  <a:lnTo>
                    <a:pt x="3253" y="187161"/>
                  </a:lnTo>
                  <a:lnTo>
                    <a:pt x="7609" y="170873"/>
                  </a:lnTo>
                  <a:lnTo>
                    <a:pt x="12561" y="154738"/>
                  </a:lnTo>
                  <a:lnTo>
                    <a:pt x="17598" y="138642"/>
                  </a:lnTo>
                  <a:lnTo>
                    <a:pt x="30387" y="148346"/>
                  </a:lnTo>
                  <a:lnTo>
                    <a:pt x="41938" y="160027"/>
                  </a:lnTo>
                  <a:lnTo>
                    <a:pt x="52548" y="172628"/>
                  </a:lnTo>
                  <a:lnTo>
                    <a:pt x="62517" y="185095"/>
                  </a:lnTo>
                  <a:lnTo>
                    <a:pt x="68950" y="192705"/>
                  </a:lnTo>
                  <a:lnTo>
                    <a:pt x="95315" y="224755"/>
                  </a:lnTo>
                  <a:lnTo>
                    <a:pt x="116029" y="258867"/>
                  </a:lnTo>
                  <a:lnTo>
                    <a:pt x="121862" y="257230"/>
                  </a:lnTo>
                  <a:lnTo>
                    <a:pt x="146214" y="216341"/>
                  </a:lnTo>
                  <a:lnTo>
                    <a:pt x="167087" y="178240"/>
                  </a:lnTo>
                  <a:lnTo>
                    <a:pt x="177685" y="159506"/>
                  </a:lnTo>
                  <a:lnTo>
                    <a:pt x="200454" y="123189"/>
                  </a:lnTo>
                  <a:lnTo>
                    <a:pt x="234034" y="75972"/>
                  </a:lnTo>
                  <a:lnTo>
                    <a:pt x="282722" y="21116"/>
                  </a:lnTo>
                  <a:lnTo>
                    <a:pt x="312380" y="0"/>
                  </a:lnTo>
                  <a:lnTo>
                    <a:pt x="321515" y="20956"/>
                  </a:lnTo>
                  <a:lnTo>
                    <a:pt x="334452" y="65094"/>
                  </a:lnTo>
                  <a:lnTo>
                    <a:pt x="343587" y="86050"/>
                  </a:lnTo>
                  <a:lnTo>
                    <a:pt x="343587" y="87585"/>
                  </a:lnTo>
                  <a:lnTo>
                    <a:pt x="344099" y="89222"/>
                  </a:lnTo>
                  <a:lnTo>
                    <a:pt x="345122" y="90450"/>
                  </a:lnTo>
                  <a:lnTo>
                    <a:pt x="345225" y="90654"/>
                  </a:lnTo>
                  <a:lnTo>
                    <a:pt x="339378" y="96063"/>
                  </a:lnTo>
                  <a:lnTo>
                    <a:pt x="333368" y="101411"/>
                  </a:lnTo>
                  <a:lnTo>
                    <a:pt x="327224" y="106624"/>
                  </a:lnTo>
                  <a:lnTo>
                    <a:pt x="320975" y="111732"/>
                  </a:lnTo>
                  <a:lnTo>
                    <a:pt x="312446" y="118277"/>
                  </a:lnTo>
                  <a:lnTo>
                    <a:pt x="303772" y="124727"/>
                  </a:lnTo>
                  <a:lnTo>
                    <a:pt x="295234" y="131329"/>
                  </a:lnTo>
                  <a:lnTo>
                    <a:pt x="254237" y="169875"/>
                  </a:lnTo>
                  <a:lnTo>
                    <a:pt x="223669" y="203717"/>
                  </a:lnTo>
                  <a:lnTo>
                    <a:pt x="195992" y="239900"/>
                  </a:lnTo>
                  <a:lnTo>
                    <a:pt x="171077" y="278001"/>
                  </a:lnTo>
                  <a:lnTo>
                    <a:pt x="152225" y="312060"/>
                  </a:lnTo>
                  <a:lnTo>
                    <a:pt x="142386" y="328836"/>
                  </a:lnTo>
                  <a:lnTo>
                    <a:pt x="131377" y="344815"/>
                  </a:lnTo>
                  <a:close/>
                </a:path>
              </a:pathLst>
            </a:custGeom>
            <a:solidFill>
              <a:srgbClr val="3AB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23172" y="8514829"/>
              <a:ext cx="381000" cy="375920"/>
            </a:xfrm>
            <a:custGeom>
              <a:avLst/>
              <a:gdLst/>
              <a:ahLst/>
              <a:cxnLst/>
              <a:rect l="l" t="t" r="r" b="b"/>
              <a:pathLst>
                <a:path w="381000" h="375920">
                  <a:moveTo>
                    <a:pt x="147401" y="253956"/>
                  </a:moveTo>
                  <a:lnTo>
                    <a:pt x="133117" y="253956"/>
                  </a:lnTo>
                  <a:lnTo>
                    <a:pt x="143067" y="237107"/>
                  </a:lnTo>
                  <a:lnTo>
                    <a:pt x="152634" y="220075"/>
                  </a:lnTo>
                  <a:lnTo>
                    <a:pt x="171443" y="185709"/>
                  </a:lnTo>
                  <a:lnTo>
                    <a:pt x="193536" y="148286"/>
                  </a:lnTo>
                  <a:lnTo>
                    <a:pt x="217837" y="112141"/>
                  </a:lnTo>
                  <a:lnTo>
                    <a:pt x="240613" y="80744"/>
                  </a:lnTo>
                  <a:lnTo>
                    <a:pt x="265288" y="50200"/>
                  </a:lnTo>
                  <a:lnTo>
                    <a:pt x="293147" y="22975"/>
                  </a:lnTo>
                  <a:lnTo>
                    <a:pt x="325477" y="1534"/>
                  </a:lnTo>
                  <a:lnTo>
                    <a:pt x="328444" y="0"/>
                  </a:lnTo>
                  <a:lnTo>
                    <a:pt x="332025" y="102"/>
                  </a:lnTo>
                  <a:lnTo>
                    <a:pt x="333969" y="3171"/>
                  </a:lnTo>
                  <a:lnTo>
                    <a:pt x="339638" y="14836"/>
                  </a:lnTo>
                  <a:lnTo>
                    <a:pt x="326705" y="14836"/>
                  </a:lnTo>
                  <a:lnTo>
                    <a:pt x="297090" y="35909"/>
                  </a:lnTo>
                  <a:lnTo>
                    <a:pt x="248373" y="90793"/>
                  </a:lnTo>
                  <a:lnTo>
                    <a:pt x="214779" y="138025"/>
                  </a:lnTo>
                  <a:lnTo>
                    <a:pt x="192010" y="174342"/>
                  </a:lnTo>
                  <a:lnTo>
                    <a:pt x="171028" y="212141"/>
                  </a:lnTo>
                  <a:lnTo>
                    <a:pt x="160577" y="231177"/>
                  </a:lnTo>
                  <a:lnTo>
                    <a:pt x="149800" y="250041"/>
                  </a:lnTo>
                  <a:lnTo>
                    <a:pt x="147401" y="253956"/>
                  </a:lnTo>
                  <a:close/>
                </a:path>
                <a:path w="381000" h="375920">
                  <a:moveTo>
                    <a:pt x="160670" y="359652"/>
                  </a:moveTo>
                  <a:lnTo>
                    <a:pt x="145702" y="359652"/>
                  </a:lnTo>
                  <a:lnTo>
                    <a:pt x="156711" y="343672"/>
                  </a:lnTo>
                  <a:lnTo>
                    <a:pt x="166550" y="326897"/>
                  </a:lnTo>
                  <a:lnTo>
                    <a:pt x="185402" y="292837"/>
                  </a:lnTo>
                  <a:lnTo>
                    <a:pt x="210317" y="254698"/>
                  </a:lnTo>
                  <a:lnTo>
                    <a:pt x="237994" y="218553"/>
                  </a:lnTo>
                  <a:lnTo>
                    <a:pt x="268485" y="184711"/>
                  </a:lnTo>
                  <a:lnTo>
                    <a:pt x="301432" y="153171"/>
                  </a:lnTo>
                  <a:lnTo>
                    <a:pt x="326785" y="133114"/>
                  </a:lnTo>
                  <a:lnTo>
                    <a:pt x="335300" y="126568"/>
                  </a:lnTo>
                  <a:lnTo>
                    <a:pt x="359447" y="105286"/>
                  </a:lnTo>
                  <a:lnTo>
                    <a:pt x="358424" y="104058"/>
                  </a:lnTo>
                  <a:lnTo>
                    <a:pt x="357912" y="102421"/>
                  </a:lnTo>
                  <a:lnTo>
                    <a:pt x="357912" y="100886"/>
                  </a:lnTo>
                  <a:lnTo>
                    <a:pt x="348777" y="79930"/>
                  </a:lnTo>
                  <a:lnTo>
                    <a:pt x="335840" y="35792"/>
                  </a:lnTo>
                  <a:lnTo>
                    <a:pt x="326705" y="14836"/>
                  </a:lnTo>
                  <a:lnTo>
                    <a:pt x="339638" y="14836"/>
                  </a:lnTo>
                  <a:lnTo>
                    <a:pt x="344743" y="25343"/>
                  </a:lnTo>
                  <a:lnTo>
                    <a:pt x="351939" y="49010"/>
                  </a:lnTo>
                  <a:lnTo>
                    <a:pt x="358847" y="72755"/>
                  </a:lnTo>
                  <a:lnTo>
                    <a:pt x="368758" y="95156"/>
                  </a:lnTo>
                  <a:lnTo>
                    <a:pt x="376739" y="95156"/>
                  </a:lnTo>
                  <a:lnTo>
                    <a:pt x="380627" y="101091"/>
                  </a:lnTo>
                  <a:lnTo>
                    <a:pt x="376739" y="105593"/>
                  </a:lnTo>
                  <a:lnTo>
                    <a:pt x="376125" y="106207"/>
                  </a:lnTo>
                  <a:lnTo>
                    <a:pt x="375511" y="106923"/>
                  </a:lnTo>
                  <a:lnTo>
                    <a:pt x="374897" y="107537"/>
                  </a:lnTo>
                  <a:lnTo>
                    <a:pt x="374488" y="110197"/>
                  </a:lnTo>
                  <a:lnTo>
                    <a:pt x="372544" y="111834"/>
                  </a:lnTo>
                  <a:lnTo>
                    <a:pt x="370190" y="112346"/>
                  </a:lnTo>
                  <a:lnTo>
                    <a:pt x="363805" y="118452"/>
                  </a:lnTo>
                  <a:lnTo>
                    <a:pt x="357247" y="124356"/>
                  </a:lnTo>
                  <a:lnTo>
                    <a:pt x="350536" y="130087"/>
                  </a:lnTo>
                  <a:lnTo>
                    <a:pt x="343690" y="135675"/>
                  </a:lnTo>
                  <a:lnTo>
                    <a:pt x="334948" y="142374"/>
                  </a:lnTo>
                  <a:lnTo>
                    <a:pt x="326091" y="148976"/>
                  </a:lnTo>
                  <a:lnTo>
                    <a:pt x="317387" y="155733"/>
                  </a:lnTo>
                  <a:lnTo>
                    <a:pt x="276402" y="194636"/>
                  </a:lnTo>
                  <a:lnTo>
                    <a:pt x="245770" y="228376"/>
                  </a:lnTo>
                  <a:lnTo>
                    <a:pt x="217939" y="264674"/>
                  </a:lnTo>
                  <a:lnTo>
                    <a:pt x="193485" y="303274"/>
                  </a:lnTo>
                  <a:lnTo>
                    <a:pt x="183623" y="321228"/>
                  </a:lnTo>
                  <a:lnTo>
                    <a:pt x="173674" y="339162"/>
                  </a:lnTo>
                  <a:lnTo>
                    <a:pt x="162938" y="356598"/>
                  </a:lnTo>
                  <a:lnTo>
                    <a:pt x="160670" y="359652"/>
                  </a:lnTo>
                  <a:close/>
                </a:path>
                <a:path w="381000" h="375920">
                  <a:moveTo>
                    <a:pt x="144474" y="375920"/>
                  </a:moveTo>
                  <a:lnTo>
                    <a:pt x="105056" y="334136"/>
                  </a:lnTo>
                  <a:lnTo>
                    <a:pt x="70293" y="292632"/>
                  </a:lnTo>
                  <a:lnTo>
                    <a:pt x="55572" y="274276"/>
                  </a:lnTo>
                  <a:lnTo>
                    <a:pt x="40006" y="256437"/>
                  </a:lnTo>
                  <a:lnTo>
                    <a:pt x="22983" y="240171"/>
                  </a:lnTo>
                  <a:lnTo>
                    <a:pt x="3888" y="226534"/>
                  </a:lnTo>
                  <a:lnTo>
                    <a:pt x="0" y="224181"/>
                  </a:lnTo>
                  <a:lnTo>
                    <a:pt x="204" y="219679"/>
                  </a:lnTo>
                  <a:lnTo>
                    <a:pt x="2251" y="216916"/>
                  </a:lnTo>
                  <a:lnTo>
                    <a:pt x="2251" y="216507"/>
                  </a:lnTo>
                  <a:lnTo>
                    <a:pt x="5987" y="197970"/>
                  </a:lnTo>
                  <a:lnTo>
                    <a:pt x="11037" y="179710"/>
                  </a:lnTo>
                  <a:lnTo>
                    <a:pt x="16682" y="161586"/>
                  </a:lnTo>
                  <a:lnTo>
                    <a:pt x="22203" y="143451"/>
                  </a:lnTo>
                  <a:lnTo>
                    <a:pt x="23328" y="139665"/>
                  </a:lnTo>
                  <a:lnTo>
                    <a:pt x="27114" y="137312"/>
                  </a:lnTo>
                  <a:lnTo>
                    <a:pt x="30900" y="139154"/>
                  </a:lnTo>
                  <a:lnTo>
                    <a:pt x="46924" y="149272"/>
                  </a:lnTo>
                  <a:lnTo>
                    <a:pt x="51468" y="153478"/>
                  </a:lnTo>
                  <a:lnTo>
                    <a:pt x="31923" y="153478"/>
                  </a:lnTo>
                  <a:lnTo>
                    <a:pt x="26885" y="169574"/>
                  </a:lnTo>
                  <a:lnTo>
                    <a:pt x="21907" y="185811"/>
                  </a:lnTo>
                  <a:lnTo>
                    <a:pt x="17578" y="201997"/>
                  </a:lnTo>
                  <a:lnTo>
                    <a:pt x="14324" y="218553"/>
                  </a:lnTo>
                  <a:lnTo>
                    <a:pt x="32128" y="231956"/>
                  </a:lnTo>
                  <a:lnTo>
                    <a:pt x="48243" y="247420"/>
                  </a:lnTo>
                  <a:lnTo>
                    <a:pt x="63130" y="264209"/>
                  </a:lnTo>
                  <a:lnTo>
                    <a:pt x="93630" y="301780"/>
                  </a:lnTo>
                  <a:lnTo>
                    <a:pt x="110440" y="321538"/>
                  </a:lnTo>
                  <a:lnTo>
                    <a:pt x="127769" y="340834"/>
                  </a:lnTo>
                  <a:lnTo>
                    <a:pt x="145702" y="359652"/>
                  </a:lnTo>
                  <a:lnTo>
                    <a:pt x="160670" y="359652"/>
                  </a:lnTo>
                  <a:lnTo>
                    <a:pt x="150716" y="373055"/>
                  </a:lnTo>
                  <a:lnTo>
                    <a:pt x="148669" y="375409"/>
                  </a:lnTo>
                  <a:lnTo>
                    <a:pt x="144474" y="375920"/>
                  </a:lnTo>
                  <a:close/>
                </a:path>
                <a:path w="381000" h="375920">
                  <a:moveTo>
                    <a:pt x="130354" y="273806"/>
                  </a:moveTo>
                  <a:lnTo>
                    <a:pt x="109639" y="239591"/>
                  </a:lnTo>
                  <a:lnTo>
                    <a:pt x="83231" y="207490"/>
                  </a:lnTo>
                  <a:lnTo>
                    <a:pt x="76841" y="199931"/>
                  </a:lnTo>
                  <a:lnTo>
                    <a:pt x="66887" y="187464"/>
                  </a:lnTo>
                  <a:lnTo>
                    <a:pt x="56301" y="174863"/>
                  </a:lnTo>
                  <a:lnTo>
                    <a:pt x="44755" y="163183"/>
                  </a:lnTo>
                  <a:lnTo>
                    <a:pt x="31923" y="153478"/>
                  </a:lnTo>
                  <a:lnTo>
                    <a:pt x="51468" y="153478"/>
                  </a:lnTo>
                  <a:lnTo>
                    <a:pt x="61097" y="162393"/>
                  </a:lnTo>
                  <a:lnTo>
                    <a:pt x="73908" y="177068"/>
                  </a:lnTo>
                  <a:lnTo>
                    <a:pt x="85845" y="191848"/>
                  </a:lnTo>
                  <a:lnTo>
                    <a:pt x="92539" y="199751"/>
                  </a:lnTo>
                  <a:lnTo>
                    <a:pt x="118225" y="230747"/>
                  </a:lnTo>
                  <a:lnTo>
                    <a:pt x="133117" y="253956"/>
                  </a:lnTo>
                  <a:lnTo>
                    <a:pt x="147401" y="253956"/>
                  </a:lnTo>
                  <a:lnTo>
                    <a:pt x="138437" y="268587"/>
                  </a:lnTo>
                  <a:lnTo>
                    <a:pt x="136186" y="272066"/>
                  </a:lnTo>
                  <a:lnTo>
                    <a:pt x="130354" y="273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816710" y="7703817"/>
            <a:ext cx="381000" cy="375920"/>
            <a:chOff x="4816710" y="7703817"/>
            <a:chExt cx="381000" cy="375920"/>
          </a:xfrm>
        </p:grpSpPr>
        <p:sp>
          <p:nvSpPr>
            <p:cNvPr id="16" name="object 16"/>
            <p:cNvSpPr/>
            <p:nvPr/>
          </p:nvSpPr>
          <p:spPr>
            <a:xfrm>
              <a:off x="4831035" y="7718449"/>
              <a:ext cx="345440" cy="345440"/>
            </a:xfrm>
            <a:custGeom>
              <a:avLst/>
              <a:gdLst/>
              <a:ahLst/>
              <a:cxnLst/>
              <a:rect l="l" t="t" r="r" b="b"/>
              <a:pathLst>
                <a:path w="345439" h="345440">
                  <a:moveTo>
                    <a:pt x="131377" y="344815"/>
                  </a:moveTo>
                  <a:lnTo>
                    <a:pt x="113459" y="325955"/>
                  </a:lnTo>
                  <a:lnTo>
                    <a:pt x="96154" y="306663"/>
                  </a:lnTo>
                  <a:lnTo>
                    <a:pt x="79348" y="286930"/>
                  </a:lnTo>
                  <a:lnTo>
                    <a:pt x="48820" y="249387"/>
                  </a:lnTo>
                  <a:lnTo>
                    <a:pt x="33957" y="232622"/>
                  </a:lnTo>
                  <a:lnTo>
                    <a:pt x="17846" y="217162"/>
                  </a:lnTo>
                  <a:lnTo>
                    <a:pt x="0" y="203717"/>
                  </a:lnTo>
                  <a:lnTo>
                    <a:pt x="3253" y="187161"/>
                  </a:lnTo>
                  <a:lnTo>
                    <a:pt x="7609" y="170873"/>
                  </a:lnTo>
                  <a:lnTo>
                    <a:pt x="12561" y="154738"/>
                  </a:lnTo>
                  <a:lnTo>
                    <a:pt x="17598" y="138642"/>
                  </a:lnTo>
                  <a:lnTo>
                    <a:pt x="30387" y="148346"/>
                  </a:lnTo>
                  <a:lnTo>
                    <a:pt x="41938" y="160027"/>
                  </a:lnTo>
                  <a:lnTo>
                    <a:pt x="52548" y="172628"/>
                  </a:lnTo>
                  <a:lnTo>
                    <a:pt x="62517" y="185095"/>
                  </a:lnTo>
                  <a:lnTo>
                    <a:pt x="68950" y="192705"/>
                  </a:lnTo>
                  <a:lnTo>
                    <a:pt x="95315" y="224755"/>
                  </a:lnTo>
                  <a:lnTo>
                    <a:pt x="116029" y="258867"/>
                  </a:lnTo>
                  <a:lnTo>
                    <a:pt x="121862" y="257230"/>
                  </a:lnTo>
                  <a:lnTo>
                    <a:pt x="146214" y="216341"/>
                  </a:lnTo>
                  <a:lnTo>
                    <a:pt x="167087" y="178240"/>
                  </a:lnTo>
                  <a:lnTo>
                    <a:pt x="177685" y="159506"/>
                  </a:lnTo>
                  <a:lnTo>
                    <a:pt x="200454" y="123189"/>
                  </a:lnTo>
                  <a:lnTo>
                    <a:pt x="234034" y="75972"/>
                  </a:lnTo>
                  <a:lnTo>
                    <a:pt x="282722" y="21116"/>
                  </a:lnTo>
                  <a:lnTo>
                    <a:pt x="312380" y="0"/>
                  </a:lnTo>
                  <a:lnTo>
                    <a:pt x="321515" y="20956"/>
                  </a:lnTo>
                  <a:lnTo>
                    <a:pt x="334452" y="65094"/>
                  </a:lnTo>
                  <a:lnTo>
                    <a:pt x="343587" y="86050"/>
                  </a:lnTo>
                  <a:lnTo>
                    <a:pt x="343587" y="87585"/>
                  </a:lnTo>
                  <a:lnTo>
                    <a:pt x="344099" y="89222"/>
                  </a:lnTo>
                  <a:lnTo>
                    <a:pt x="345122" y="90450"/>
                  </a:lnTo>
                  <a:lnTo>
                    <a:pt x="345225" y="90654"/>
                  </a:lnTo>
                  <a:lnTo>
                    <a:pt x="339378" y="96063"/>
                  </a:lnTo>
                  <a:lnTo>
                    <a:pt x="333368" y="101411"/>
                  </a:lnTo>
                  <a:lnTo>
                    <a:pt x="327224" y="106624"/>
                  </a:lnTo>
                  <a:lnTo>
                    <a:pt x="320975" y="111732"/>
                  </a:lnTo>
                  <a:lnTo>
                    <a:pt x="312446" y="118277"/>
                  </a:lnTo>
                  <a:lnTo>
                    <a:pt x="303772" y="124727"/>
                  </a:lnTo>
                  <a:lnTo>
                    <a:pt x="295234" y="131329"/>
                  </a:lnTo>
                  <a:lnTo>
                    <a:pt x="254237" y="169875"/>
                  </a:lnTo>
                  <a:lnTo>
                    <a:pt x="223669" y="203717"/>
                  </a:lnTo>
                  <a:lnTo>
                    <a:pt x="195992" y="239900"/>
                  </a:lnTo>
                  <a:lnTo>
                    <a:pt x="171077" y="278001"/>
                  </a:lnTo>
                  <a:lnTo>
                    <a:pt x="152225" y="312060"/>
                  </a:lnTo>
                  <a:lnTo>
                    <a:pt x="142386" y="328836"/>
                  </a:lnTo>
                  <a:lnTo>
                    <a:pt x="131377" y="344815"/>
                  </a:lnTo>
                  <a:close/>
                </a:path>
              </a:pathLst>
            </a:custGeom>
            <a:solidFill>
              <a:srgbClr val="3AB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16710" y="7703817"/>
              <a:ext cx="381000" cy="375920"/>
            </a:xfrm>
            <a:custGeom>
              <a:avLst/>
              <a:gdLst/>
              <a:ahLst/>
              <a:cxnLst/>
              <a:rect l="l" t="t" r="r" b="b"/>
              <a:pathLst>
                <a:path w="381000" h="375920">
                  <a:moveTo>
                    <a:pt x="147401" y="253956"/>
                  </a:moveTo>
                  <a:lnTo>
                    <a:pt x="133117" y="253956"/>
                  </a:lnTo>
                  <a:lnTo>
                    <a:pt x="143067" y="237107"/>
                  </a:lnTo>
                  <a:lnTo>
                    <a:pt x="152634" y="220075"/>
                  </a:lnTo>
                  <a:lnTo>
                    <a:pt x="171443" y="185709"/>
                  </a:lnTo>
                  <a:lnTo>
                    <a:pt x="193536" y="148286"/>
                  </a:lnTo>
                  <a:lnTo>
                    <a:pt x="217837" y="112141"/>
                  </a:lnTo>
                  <a:lnTo>
                    <a:pt x="240613" y="80744"/>
                  </a:lnTo>
                  <a:lnTo>
                    <a:pt x="265288" y="50200"/>
                  </a:lnTo>
                  <a:lnTo>
                    <a:pt x="293147" y="22975"/>
                  </a:lnTo>
                  <a:lnTo>
                    <a:pt x="325477" y="1534"/>
                  </a:lnTo>
                  <a:lnTo>
                    <a:pt x="328444" y="0"/>
                  </a:lnTo>
                  <a:lnTo>
                    <a:pt x="332025" y="102"/>
                  </a:lnTo>
                  <a:lnTo>
                    <a:pt x="333969" y="3171"/>
                  </a:lnTo>
                  <a:lnTo>
                    <a:pt x="339638" y="14836"/>
                  </a:lnTo>
                  <a:lnTo>
                    <a:pt x="326705" y="14836"/>
                  </a:lnTo>
                  <a:lnTo>
                    <a:pt x="297090" y="35909"/>
                  </a:lnTo>
                  <a:lnTo>
                    <a:pt x="248373" y="90793"/>
                  </a:lnTo>
                  <a:lnTo>
                    <a:pt x="214779" y="138025"/>
                  </a:lnTo>
                  <a:lnTo>
                    <a:pt x="192010" y="174342"/>
                  </a:lnTo>
                  <a:lnTo>
                    <a:pt x="171028" y="212141"/>
                  </a:lnTo>
                  <a:lnTo>
                    <a:pt x="160577" y="231177"/>
                  </a:lnTo>
                  <a:lnTo>
                    <a:pt x="149800" y="250041"/>
                  </a:lnTo>
                  <a:lnTo>
                    <a:pt x="147401" y="253956"/>
                  </a:lnTo>
                  <a:close/>
                </a:path>
                <a:path w="381000" h="375920">
                  <a:moveTo>
                    <a:pt x="160670" y="359652"/>
                  </a:moveTo>
                  <a:lnTo>
                    <a:pt x="145702" y="359652"/>
                  </a:lnTo>
                  <a:lnTo>
                    <a:pt x="156711" y="343672"/>
                  </a:lnTo>
                  <a:lnTo>
                    <a:pt x="166550" y="326897"/>
                  </a:lnTo>
                  <a:lnTo>
                    <a:pt x="185402" y="292837"/>
                  </a:lnTo>
                  <a:lnTo>
                    <a:pt x="210317" y="254698"/>
                  </a:lnTo>
                  <a:lnTo>
                    <a:pt x="237994" y="218553"/>
                  </a:lnTo>
                  <a:lnTo>
                    <a:pt x="268485" y="184711"/>
                  </a:lnTo>
                  <a:lnTo>
                    <a:pt x="301432" y="153171"/>
                  </a:lnTo>
                  <a:lnTo>
                    <a:pt x="326785" y="133114"/>
                  </a:lnTo>
                  <a:lnTo>
                    <a:pt x="335300" y="126568"/>
                  </a:lnTo>
                  <a:lnTo>
                    <a:pt x="359447" y="105286"/>
                  </a:lnTo>
                  <a:lnTo>
                    <a:pt x="358424" y="104058"/>
                  </a:lnTo>
                  <a:lnTo>
                    <a:pt x="357912" y="102421"/>
                  </a:lnTo>
                  <a:lnTo>
                    <a:pt x="357912" y="100886"/>
                  </a:lnTo>
                  <a:lnTo>
                    <a:pt x="348777" y="79930"/>
                  </a:lnTo>
                  <a:lnTo>
                    <a:pt x="335840" y="35792"/>
                  </a:lnTo>
                  <a:lnTo>
                    <a:pt x="326705" y="14836"/>
                  </a:lnTo>
                  <a:lnTo>
                    <a:pt x="339638" y="14836"/>
                  </a:lnTo>
                  <a:lnTo>
                    <a:pt x="344743" y="25343"/>
                  </a:lnTo>
                  <a:lnTo>
                    <a:pt x="351939" y="49010"/>
                  </a:lnTo>
                  <a:lnTo>
                    <a:pt x="358847" y="72755"/>
                  </a:lnTo>
                  <a:lnTo>
                    <a:pt x="368758" y="95156"/>
                  </a:lnTo>
                  <a:lnTo>
                    <a:pt x="376739" y="95156"/>
                  </a:lnTo>
                  <a:lnTo>
                    <a:pt x="380627" y="101091"/>
                  </a:lnTo>
                  <a:lnTo>
                    <a:pt x="376739" y="105593"/>
                  </a:lnTo>
                  <a:lnTo>
                    <a:pt x="376125" y="106207"/>
                  </a:lnTo>
                  <a:lnTo>
                    <a:pt x="375511" y="106923"/>
                  </a:lnTo>
                  <a:lnTo>
                    <a:pt x="374897" y="107537"/>
                  </a:lnTo>
                  <a:lnTo>
                    <a:pt x="374488" y="110197"/>
                  </a:lnTo>
                  <a:lnTo>
                    <a:pt x="372544" y="111834"/>
                  </a:lnTo>
                  <a:lnTo>
                    <a:pt x="370190" y="112346"/>
                  </a:lnTo>
                  <a:lnTo>
                    <a:pt x="363805" y="118452"/>
                  </a:lnTo>
                  <a:lnTo>
                    <a:pt x="357247" y="124356"/>
                  </a:lnTo>
                  <a:lnTo>
                    <a:pt x="350536" y="130087"/>
                  </a:lnTo>
                  <a:lnTo>
                    <a:pt x="343690" y="135675"/>
                  </a:lnTo>
                  <a:lnTo>
                    <a:pt x="334948" y="142374"/>
                  </a:lnTo>
                  <a:lnTo>
                    <a:pt x="326091" y="148976"/>
                  </a:lnTo>
                  <a:lnTo>
                    <a:pt x="317387" y="155733"/>
                  </a:lnTo>
                  <a:lnTo>
                    <a:pt x="276402" y="194636"/>
                  </a:lnTo>
                  <a:lnTo>
                    <a:pt x="245770" y="228376"/>
                  </a:lnTo>
                  <a:lnTo>
                    <a:pt x="217939" y="264674"/>
                  </a:lnTo>
                  <a:lnTo>
                    <a:pt x="193485" y="303274"/>
                  </a:lnTo>
                  <a:lnTo>
                    <a:pt x="183623" y="321228"/>
                  </a:lnTo>
                  <a:lnTo>
                    <a:pt x="173674" y="339162"/>
                  </a:lnTo>
                  <a:lnTo>
                    <a:pt x="162938" y="356598"/>
                  </a:lnTo>
                  <a:lnTo>
                    <a:pt x="160670" y="359652"/>
                  </a:lnTo>
                  <a:close/>
                </a:path>
                <a:path w="381000" h="375920">
                  <a:moveTo>
                    <a:pt x="144474" y="375920"/>
                  </a:moveTo>
                  <a:lnTo>
                    <a:pt x="105056" y="334136"/>
                  </a:lnTo>
                  <a:lnTo>
                    <a:pt x="70293" y="292632"/>
                  </a:lnTo>
                  <a:lnTo>
                    <a:pt x="55572" y="274276"/>
                  </a:lnTo>
                  <a:lnTo>
                    <a:pt x="40006" y="256437"/>
                  </a:lnTo>
                  <a:lnTo>
                    <a:pt x="22983" y="240171"/>
                  </a:lnTo>
                  <a:lnTo>
                    <a:pt x="3888" y="226534"/>
                  </a:lnTo>
                  <a:lnTo>
                    <a:pt x="0" y="224181"/>
                  </a:lnTo>
                  <a:lnTo>
                    <a:pt x="204" y="219679"/>
                  </a:lnTo>
                  <a:lnTo>
                    <a:pt x="2251" y="216916"/>
                  </a:lnTo>
                  <a:lnTo>
                    <a:pt x="2251" y="216507"/>
                  </a:lnTo>
                  <a:lnTo>
                    <a:pt x="5987" y="197970"/>
                  </a:lnTo>
                  <a:lnTo>
                    <a:pt x="11037" y="179710"/>
                  </a:lnTo>
                  <a:lnTo>
                    <a:pt x="16682" y="161586"/>
                  </a:lnTo>
                  <a:lnTo>
                    <a:pt x="22203" y="143451"/>
                  </a:lnTo>
                  <a:lnTo>
                    <a:pt x="23328" y="139665"/>
                  </a:lnTo>
                  <a:lnTo>
                    <a:pt x="27114" y="137312"/>
                  </a:lnTo>
                  <a:lnTo>
                    <a:pt x="30900" y="139154"/>
                  </a:lnTo>
                  <a:lnTo>
                    <a:pt x="46924" y="149272"/>
                  </a:lnTo>
                  <a:lnTo>
                    <a:pt x="51468" y="153478"/>
                  </a:lnTo>
                  <a:lnTo>
                    <a:pt x="31923" y="153478"/>
                  </a:lnTo>
                  <a:lnTo>
                    <a:pt x="26885" y="169574"/>
                  </a:lnTo>
                  <a:lnTo>
                    <a:pt x="21907" y="185811"/>
                  </a:lnTo>
                  <a:lnTo>
                    <a:pt x="17578" y="201997"/>
                  </a:lnTo>
                  <a:lnTo>
                    <a:pt x="14324" y="218553"/>
                  </a:lnTo>
                  <a:lnTo>
                    <a:pt x="32128" y="231956"/>
                  </a:lnTo>
                  <a:lnTo>
                    <a:pt x="48243" y="247420"/>
                  </a:lnTo>
                  <a:lnTo>
                    <a:pt x="63130" y="264209"/>
                  </a:lnTo>
                  <a:lnTo>
                    <a:pt x="93630" y="301780"/>
                  </a:lnTo>
                  <a:lnTo>
                    <a:pt x="110440" y="321538"/>
                  </a:lnTo>
                  <a:lnTo>
                    <a:pt x="127769" y="340834"/>
                  </a:lnTo>
                  <a:lnTo>
                    <a:pt x="145702" y="359652"/>
                  </a:lnTo>
                  <a:lnTo>
                    <a:pt x="160670" y="359652"/>
                  </a:lnTo>
                  <a:lnTo>
                    <a:pt x="150716" y="373055"/>
                  </a:lnTo>
                  <a:lnTo>
                    <a:pt x="148669" y="375409"/>
                  </a:lnTo>
                  <a:lnTo>
                    <a:pt x="144474" y="375920"/>
                  </a:lnTo>
                  <a:close/>
                </a:path>
                <a:path w="381000" h="375920">
                  <a:moveTo>
                    <a:pt x="130354" y="273806"/>
                  </a:moveTo>
                  <a:lnTo>
                    <a:pt x="109639" y="239591"/>
                  </a:lnTo>
                  <a:lnTo>
                    <a:pt x="83231" y="207490"/>
                  </a:lnTo>
                  <a:lnTo>
                    <a:pt x="76841" y="199931"/>
                  </a:lnTo>
                  <a:lnTo>
                    <a:pt x="66887" y="187464"/>
                  </a:lnTo>
                  <a:lnTo>
                    <a:pt x="56301" y="174863"/>
                  </a:lnTo>
                  <a:lnTo>
                    <a:pt x="44755" y="163183"/>
                  </a:lnTo>
                  <a:lnTo>
                    <a:pt x="31923" y="153478"/>
                  </a:lnTo>
                  <a:lnTo>
                    <a:pt x="51468" y="153478"/>
                  </a:lnTo>
                  <a:lnTo>
                    <a:pt x="61097" y="162393"/>
                  </a:lnTo>
                  <a:lnTo>
                    <a:pt x="73908" y="177068"/>
                  </a:lnTo>
                  <a:lnTo>
                    <a:pt x="85845" y="191848"/>
                  </a:lnTo>
                  <a:lnTo>
                    <a:pt x="92539" y="199751"/>
                  </a:lnTo>
                  <a:lnTo>
                    <a:pt x="118225" y="230747"/>
                  </a:lnTo>
                  <a:lnTo>
                    <a:pt x="133117" y="253956"/>
                  </a:lnTo>
                  <a:lnTo>
                    <a:pt x="147401" y="253956"/>
                  </a:lnTo>
                  <a:lnTo>
                    <a:pt x="138437" y="268587"/>
                  </a:lnTo>
                  <a:lnTo>
                    <a:pt x="136186" y="272066"/>
                  </a:lnTo>
                  <a:lnTo>
                    <a:pt x="130354" y="273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4816710" y="6738393"/>
            <a:ext cx="381000" cy="375920"/>
            <a:chOff x="4816710" y="6738393"/>
            <a:chExt cx="381000" cy="375920"/>
          </a:xfrm>
        </p:grpSpPr>
        <p:sp>
          <p:nvSpPr>
            <p:cNvPr id="19" name="object 19"/>
            <p:cNvSpPr/>
            <p:nvPr/>
          </p:nvSpPr>
          <p:spPr>
            <a:xfrm>
              <a:off x="4831035" y="6753024"/>
              <a:ext cx="345440" cy="345440"/>
            </a:xfrm>
            <a:custGeom>
              <a:avLst/>
              <a:gdLst/>
              <a:ahLst/>
              <a:cxnLst/>
              <a:rect l="l" t="t" r="r" b="b"/>
              <a:pathLst>
                <a:path w="345439" h="345440">
                  <a:moveTo>
                    <a:pt x="131377" y="344815"/>
                  </a:moveTo>
                  <a:lnTo>
                    <a:pt x="113459" y="325955"/>
                  </a:lnTo>
                  <a:lnTo>
                    <a:pt x="96154" y="306663"/>
                  </a:lnTo>
                  <a:lnTo>
                    <a:pt x="79348" y="286930"/>
                  </a:lnTo>
                  <a:lnTo>
                    <a:pt x="48820" y="249387"/>
                  </a:lnTo>
                  <a:lnTo>
                    <a:pt x="33957" y="232622"/>
                  </a:lnTo>
                  <a:lnTo>
                    <a:pt x="17846" y="217162"/>
                  </a:lnTo>
                  <a:lnTo>
                    <a:pt x="0" y="203717"/>
                  </a:lnTo>
                  <a:lnTo>
                    <a:pt x="3253" y="187161"/>
                  </a:lnTo>
                  <a:lnTo>
                    <a:pt x="7609" y="170873"/>
                  </a:lnTo>
                  <a:lnTo>
                    <a:pt x="12561" y="154738"/>
                  </a:lnTo>
                  <a:lnTo>
                    <a:pt x="17598" y="138642"/>
                  </a:lnTo>
                  <a:lnTo>
                    <a:pt x="30387" y="148346"/>
                  </a:lnTo>
                  <a:lnTo>
                    <a:pt x="41938" y="160027"/>
                  </a:lnTo>
                  <a:lnTo>
                    <a:pt x="52548" y="172628"/>
                  </a:lnTo>
                  <a:lnTo>
                    <a:pt x="62517" y="185095"/>
                  </a:lnTo>
                  <a:lnTo>
                    <a:pt x="68950" y="192705"/>
                  </a:lnTo>
                  <a:lnTo>
                    <a:pt x="95315" y="224755"/>
                  </a:lnTo>
                  <a:lnTo>
                    <a:pt x="116029" y="258867"/>
                  </a:lnTo>
                  <a:lnTo>
                    <a:pt x="121862" y="257230"/>
                  </a:lnTo>
                  <a:lnTo>
                    <a:pt x="146214" y="216341"/>
                  </a:lnTo>
                  <a:lnTo>
                    <a:pt x="167087" y="178240"/>
                  </a:lnTo>
                  <a:lnTo>
                    <a:pt x="177685" y="159506"/>
                  </a:lnTo>
                  <a:lnTo>
                    <a:pt x="200454" y="123189"/>
                  </a:lnTo>
                  <a:lnTo>
                    <a:pt x="234034" y="75972"/>
                  </a:lnTo>
                  <a:lnTo>
                    <a:pt x="282722" y="21116"/>
                  </a:lnTo>
                  <a:lnTo>
                    <a:pt x="312380" y="0"/>
                  </a:lnTo>
                  <a:lnTo>
                    <a:pt x="321515" y="20956"/>
                  </a:lnTo>
                  <a:lnTo>
                    <a:pt x="334452" y="65094"/>
                  </a:lnTo>
                  <a:lnTo>
                    <a:pt x="343587" y="86050"/>
                  </a:lnTo>
                  <a:lnTo>
                    <a:pt x="343587" y="87585"/>
                  </a:lnTo>
                  <a:lnTo>
                    <a:pt x="344099" y="89222"/>
                  </a:lnTo>
                  <a:lnTo>
                    <a:pt x="345122" y="90450"/>
                  </a:lnTo>
                  <a:lnTo>
                    <a:pt x="345225" y="90654"/>
                  </a:lnTo>
                  <a:lnTo>
                    <a:pt x="339378" y="96063"/>
                  </a:lnTo>
                  <a:lnTo>
                    <a:pt x="333368" y="101411"/>
                  </a:lnTo>
                  <a:lnTo>
                    <a:pt x="327224" y="106624"/>
                  </a:lnTo>
                  <a:lnTo>
                    <a:pt x="320975" y="111732"/>
                  </a:lnTo>
                  <a:lnTo>
                    <a:pt x="312446" y="118277"/>
                  </a:lnTo>
                  <a:lnTo>
                    <a:pt x="303772" y="124727"/>
                  </a:lnTo>
                  <a:lnTo>
                    <a:pt x="295234" y="131329"/>
                  </a:lnTo>
                  <a:lnTo>
                    <a:pt x="254237" y="169875"/>
                  </a:lnTo>
                  <a:lnTo>
                    <a:pt x="223669" y="203717"/>
                  </a:lnTo>
                  <a:lnTo>
                    <a:pt x="195992" y="239900"/>
                  </a:lnTo>
                  <a:lnTo>
                    <a:pt x="171077" y="278001"/>
                  </a:lnTo>
                  <a:lnTo>
                    <a:pt x="152225" y="312060"/>
                  </a:lnTo>
                  <a:lnTo>
                    <a:pt x="142386" y="328836"/>
                  </a:lnTo>
                  <a:lnTo>
                    <a:pt x="131377" y="344815"/>
                  </a:lnTo>
                  <a:close/>
                </a:path>
              </a:pathLst>
            </a:custGeom>
            <a:solidFill>
              <a:srgbClr val="3AB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16710" y="6738393"/>
              <a:ext cx="381000" cy="375920"/>
            </a:xfrm>
            <a:custGeom>
              <a:avLst/>
              <a:gdLst/>
              <a:ahLst/>
              <a:cxnLst/>
              <a:rect l="l" t="t" r="r" b="b"/>
              <a:pathLst>
                <a:path w="381000" h="375920">
                  <a:moveTo>
                    <a:pt x="147401" y="253956"/>
                  </a:moveTo>
                  <a:lnTo>
                    <a:pt x="133117" y="253956"/>
                  </a:lnTo>
                  <a:lnTo>
                    <a:pt x="143067" y="237107"/>
                  </a:lnTo>
                  <a:lnTo>
                    <a:pt x="152634" y="220075"/>
                  </a:lnTo>
                  <a:lnTo>
                    <a:pt x="171443" y="185709"/>
                  </a:lnTo>
                  <a:lnTo>
                    <a:pt x="193536" y="148286"/>
                  </a:lnTo>
                  <a:lnTo>
                    <a:pt x="217837" y="112141"/>
                  </a:lnTo>
                  <a:lnTo>
                    <a:pt x="240613" y="80744"/>
                  </a:lnTo>
                  <a:lnTo>
                    <a:pt x="265288" y="50200"/>
                  </a:lnTo>
                  <a:lnTo>
                    <a:pt x="293147" y="22975"/>
                  </a:lnTo>
                  <a:lnTo>
                    <a:pt x="325477" y="1534"/>
                  </a:lnTo>
                  <a:lnTo>
                    <a:pt x="328444" y="0"/>
                  </a:lnTo>
                  <a:lnTo>
                    <a:pt x="332025" y="102"/>
                  </a:lnTo>
                  <a:lnTo>
                    <a:pt x="333969" y="3171"/>
                  </a:lnTo>
                  <a:lnTo>
                    <a:pt x="339638" y="14836"/>
                  </a:lnTo>
                  <a:lnTo>
                    <a:pt x="326705" y="14836"/>
                  </a:lnTo>
                  <a:lnTo>
                    <a:pt x="297090" y="35909"/>
                  </a:lnTo>
                  <a:lnTo>
                    <a:pt x="248373" y="90793"/>
                  </a:lnTo>
                  <a:lnTo>
                    <a:pt x="214779" y="138025"/>
                  </a:lnTo>
                  <a:lnTo>
                    <a:pt x="192010" y="174342"/>
                  </a:lnTo>
                  <a:lnTo>
                    <a:pt x="171028" y="212141"/>
                  </a:lnTo>
                  <a:lnTo>
                    <a:pt x="160577" y="231177"/>
                  </a:lnTo>
                  <a:lnTo>
                    <a:pt x="149800" y="250041"/>
                  </a:lnTo>
                  <a:lnTo>
                    <a:pt x="147401" y="253956"/>
                  </a:lnTo>
                  <a:close/>
                </a:path>
                <a:path w="381000" h="375920">
                  <a:moveTo>
                    <a:pt x="160670" y="359652"/>
                  </a:moveTo>
                  <a:lnTo>
                    <a:pt x="145702" y="359652"/>
                  </a:lnTo>
                  <a:lnTo>
                    <a:pt x="156711" y="343672"/>
                  </a:lnTo>
                  <a:lnTo>
                    <a:pt x="166550" y="326897"/>
                  </a:lnTo>
                  <a:lnTo>
                    <a:pt x="185402" y="292837"/>
                  </a:lnTo>
                  <a:lnTo>
                    <a:pt x="210317" y="254698"/>
                  </a:lnTo>
                  <a:lnTo>
                    <a:pt x="237994" y="218553"/>
                  </a:lnTo>
                  <a:lnTo>
                    <a:pt x="268485" y="184711"/>
                  </a:lnTo>
                  <a:lnTo>
                    <a:pt x="301432" y="153171"/>
                  </a:lnTo>
                  <a:lnTo>
                    <a:pt x="326785" y="133114"/>
                  </a:lnTo>
                  <a:lnTo>
                    <a:pt x="335300" y="126568"/>
                  </a:lnTo>
                  <a:lnTo>
                    <a:pt x="359447" y="105286"/>
                  </a:lnTo>
                  <a:lnTo>
                    <a:pt x="358424" y="104058"/>
                  </a:lnTo>
                  <a:lnTo>
                    <a:pt x="357912" y="102421"/>
                  </a:lnTo>
                  <a:lnTo>
                    <a:pt x="357912" y="100886"/>
                  </a:lnTo>
                  <a:lnTo>
                    <a:pt x="348777" y="79930"/>
                  </a:lnTo>
                  <a:lnTo>
                    <a:pt x="335840" y="35792"/>
                  </a:lnTo>
                  <a:lnTo>
                    <a:pt x="326705" y="14836"/>
                  </a:lnTo>
                  <a:lnTo>
                    <a:pt x="339638" y="14836"/>
                  </a:lnTo>
                  <a:lnTo>
                    <a:pt x="344743" y="25343"/>
                  </a:lnTo>
                  <a:lnTo>
                    <a:pt x="351939" y="49010"/>
                  </a:lnTo>
                  <a:lnTo>
                    <a:pt x="358847" y="72755"/>
                  </a:lnTo>
                  <a:lnTo>
                    <a:pt x="368758" y="95156"/>
                  </a:lnTo>
                  <a:lnTo>
                    <a:pt x="376739" y="95156"/>
                  </a:lnTo>
                  <a:lnTo>
                    <a:pt x="380627" y="101091"/>
                  </a:lnTo>
                  <a:lnTo>
                    <a:pt x="376739" y="105593"/>
                  </a:lnTo>
                  <a:lnTo>
                    <a:pt x="376125" y="106207"/>
                  </a:lnTo>
                  <a:lnTo>
                    <a:pt x="375511" y="106923"/>
                  </a:lnTo>
                  <a:lnTo>
                    <a:pt x="374897" y="107537"/>
                  </a:lnTo>
                  <a:lnTo>
                    <a:pt x="374488" y="110197"/>
                  </a:lnTo>
                  <a:lnTo>
                    <a:pt x="372544" y="111834"/>
                  </a:lnTo>
                  <a:lnTo>
                    <a:pt x="370190" y="112346"/>
                  </a:lnTo>
                  <a:lnTo>
                    <a:pt x="363805" y="118452"/>
                  </a:lnTo>
                  <a:lnTo>
                    <a:pt x="357247" y="124356"/>
                  </a:lnTo>
                  <a:lnTo>
                    <a:pt x="350536" y="130087"/>
                  </a:lnTo>
                  <a:lnTo>
                    <a:pt x="343690" y="135675"/>
                  </a:lnTo>
                  <a:lnTo>
                    <a:pt x="334948" y="142374"/>
                  </a:lnTo>
                  <a:lnTo>
                    <a:pt x="326091" y="148976"/>
                  </a:lnTo>
                  <a:lnTo>
                    <a:pt x="317387" y="155733"/>
                  </a:lnTo>
                  <a:lnTo>
                    <a:pt x="276402" y="194636"/>
                  </a:lnTo>
                  <a:lnTo>
                    <a:pt x="245770" y="228376"/>
                  </a:lnTo>
                  <a:lnTo>
                    <a:pt x="217939" y="264674"/>
                  </a:lnTo>
                  <a:lnTo>
                    <a:pt x="193485" y="303274"/>
                  </a:lnTo>
                  <a:lnTo>
                    <a:pt x="183623" y="321228"/>
                  </a:lnTo>
                  <a:lnTo>
                    <a:pt x="173674" y="339162"/>
                  </a:lnTo>
                  <a:lnTo>
                    <a:pt x="162938" y="356598"/>
                  </a:lnTo>
                  <a:lnTo>
                    <a:pt x="160670" y="359652"/>
                  </a:lnTo>
                  <a:close/>
                </a:path>
                <a:path w="381000" h="375920">
                  <a:moveTo>
                    <a:pt x="144474" y="375920"/>
                  </a:moveTo>
                  <a:lnTo>
                    <a:pt x="105056" y="334136"/>
                  </a:lnTo>
                  <a:lnTo>
                    <a:pt x="70293" y="292632"/>
                  </a:lnTo>
                  <a:lnTo>
                    <a:pt x="55572" y="274276"/>
                  </a:lnTo>
                  <a:lnTo>
                    <a:pt x="40006" y="256437"/>
                  </a:lnTo>
                  <a:lnTo>
                    <a:pt x="22983" y="240171"/>
                  </a:lnTo>
                  <a:lnTo>
                    <a:pt x="3888" y="226534"/>
                  </a:lnTo>
                  <a:lnTo>
                    <a:pt x="0" y="224181"/>
                  </a:lnTo>
                  <a:lnTo>
                    <a:pt x="204" y="219679"/>
                  </a:lnTo>
                  <a:lnTo>
                    <a:pt x="2251" y="216916"/>
                  </a:lnTo>
                  <a:lnTo>
                    <a:pt x="2251" y="216507"/>
                  </a:lnTo>
                  <a:lnTo>
                    <a:pt x="5987" y="197970"/>
                  </a:lnTo>
                  <a:lnTo>
                    <a:pt x="11037" y="179710"/>
                  </a:lnTo>
                  <a:lnTo>
                    <a:pt x="16682" y="161586"/>
                  </a:lnTo>
                  <a:lnTo>
                    <a:pt x="22203" y="143451"/>
                  </a:lnTo>
                  <a:lnTo>
                    <a:pt x="23328" y="139665"/>
                  </a:lnTo>
                  <a:lnTo>
                    <a:pt x="27114" y="137312"/>
                  </a:lnTo>
                  <a:lnTo>
                    <a:pt x="30900" y="139154"/>
                  </a:lnTo>
                  <a:lnTo>
                    <a:pt x="46924" y="149272"/>
                  </a:lnTo>
                  <a:lnTo>
                    <a:pt x="51468" y="153478"/>
                  </a:lnTo>
                  <a:lnTo>
                    <a:pt x="31923" y="153478"/>
                  </a:lnTo>
                  <a:lnTo>
                    <a:pt x="26885" y="169574"/>
                  </a:lnTo>
                  <a:lnTo>
                    <a:pt x="21907" y="185811"/>
                  </a:lnTo>
                  <a:lnTo>
                    <a:pt x="17578" y="201997"/>
                  </a:lnTo>
                  <a:lnTo>
                    <a:pt x="14324" y="218553"/>
                  </a:lnTo>
                  <a:lnTo>
                    <a:pt x="32128" y="231956"/>
                  </a:lnTo>
                  <a:lnTo>
                    <a:pt x="48243" y="247420"/>
                  </a:lnTo>
                  <a:lnTo>
                    <a:pt x="63130" y="264209"/>
                  </a:lnTo>
                  <a:lnTo>
                    <a:pt x="93630" y="301780"/>
                  </a:lnTo>
                  <a:lnTo>
                    <a:pt x="110440" y="321538"/>
                  </a:lnTo>
                  <a:lnTo>
                    <a:pt x="127769" y="340834"/>
                  </a:lnTo>
                  <a:lnTo>
                    <a:pt x="145702" y="359652"/>
                  </a:lnTo>
                  <a:lnTo>
                    <a:pt x="160670" y="359652"/>
                  </a:lnTo>
                  <a:lnTo>
                    <a:pt x="150716" y="373055"/>
                  </a:lnTo>
                  <a:lnTo>
                    <a:pt x="148669" y="375409"/>
                  </a:lnTo>
                  <a:lnTo>
                    <a:pt x="144474" y="375920"/>
                  </a:lnTo>
                  <a:close/>
                </a:path>
                <a:path w="381000" h="375920">
                  <a:moveTo>
                    <a:pt x="130354" y="273806"/>
                  </a:moveTo>
                  <a:lnTo>
                    <a:pt x="109639" y="239591"/>
                  </a:lnTo>
                  <a:lnTo>
                    <a:pt x="83231" y="207490"/>
                  </a:lnTo>
                  <a:lnTo>
                    <a:pt x="76841" y="199931"/>
                  </a:lnTo>
                  <a:lnTo>
                    <a:pt x="66887" y="187464"/>
                  </a:lnTo>
                  <a:lnTo>
                    <a:pt x="56301" y="174863"/>
                  </a:lnTo>
                  <a:lnTo>
                    <a:pt x="44755" y="163183"/>
                  </a:lnTo>
                  <a:lnTo>
                    <a:pt x="31923" y="153478"/>
                  </a:lnTo>
                  <a:lnTo>
                    <a:pt x="51468" y="153478"/>
                  </a:lnTo>
                  <a:lnTo>
                    <a:pt x="61097" y="162393"/>
                  </a:lnTo>
                  <a:lnTo>
                    <a:pt x="73908" y="177068"/>
                  </a:lnTo>
                  <a:lnTo>
                    <a:pt x="85845" y="191848"/>
                  </a:lnTo>
                  <a:lnTo>
                    <a:pt x="92539" y="199751"/>
                  </a:lnTo>
                  <a:lnTo>
                    <a:pt x="118225" y="230747"/>
                  </a:lnTo>
                  <a:lnTo>
                    <a:pt x="133117" y="253956"/>
                  </a:lnTo>
                  <a:lnTo>
                    <a:pt x="147401" y="253956"/>
                  </a:lnTo>
                  <a:lnTo>
                    <a:pt x="138437" y="268587"/>
                  </a:lnTo>
                  <a:lnTo>
                    <a:pt x="136186" y="272066"/>
                  </a:lnTo>
                  <a:lnTo>
                    <a:pt x="130354" y="273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16710" y="6041133"/>
            <a:ext cx="381000" cy="375920"/>
            <a:chOff x="4816710" y="6041133"/>
            <a:chExt cx="381000" cy="375920"/>
          </a:xfrm>
        </p:grpSpPr>
        <p:sp>
          <p:nvSpPr>
            <p:cNvPr id="22" name="object 22"/>
            <p:cNvSpPr/>
            <p:nvPr/>
          </p:nvSpPr>
          <p:spPr>
            <a:xfrm>
              <a:off x="4831035" y="6055764"/>
              <a:ext cx="345440" cy="345440"/>
            </a:xfrm>
            <a:custGeom>
              <a:avLst/>
              <a:gdLst/>
              <a:ahLst/>
              <a:cxnLst/>
              <a:rect l="l" t="t" r="r" b="b"/>
              <a:pathLst>
                <a:path w="345439" h="345439">
                  <a:moveTo>
                    <a:pt x="131377" y="344815"/>
                  </a:moveTo>
                  <a:lnTo>
                    <a:pt x="113459" y="325955"/>
                  </a:lnTo>
                  <a:lnTo>
                    <a:pt x="96154" y="306663"/>
                  </a:lnTo>
                  <a:lnTo>
                    <a:pt x="79348" y="286930"/>
                  </a:lnTo>
                  <a:lnTo>
                    <a:pt x="48820" y="249387"/>
                  </a:lnTo>
                  <a:lnTo>
                    <a:pt x="33957" y="232622"/>
                  </a:lnTo>
                  <a:lnTo>
                    <a:pt x="17846" y="217162"/>
                  </a:lnTo>
                  <a:lnTo>
                    <a:pt x="0" y="203717"/>
                  </a:lnTo>
                  <a:lnTo>
                    <a:pt x="3253" y="187161"/>
                  </a:lnTo>
                  <a:lnTo>
                    <a:pt x="7609" y="170873"/>
                  </a:lnTo>
                  <a:lnTo>
                    <a:pt x="12561" y="154738"/>
                  </a:lnTo>
                  <a:lnTo>
                    <a:pt x="17598" y="138642"/>
                  </a:lnTo>
                  <a:lnTo>
                    <a:pt x="30387" y="148346"/>
                  </a:lnTo>
                  <a:lnTo>
                    <a:pt x="41938" y="160027"/>
                  </a:lnTo>
                  <a:lnTo>
                    <a:pt x="52548" y="172628"/>
                  </a:lnTo>
                  <a:lnTo>
                    <a:pt x="62517" y="185095"/>
                  </a:lnTo>
                  <a:lnTo>
                    <a:pt x="68950" y="192705"/>
                  </a:lnTo>
                  <a:lnTo>
                    <a:pt x="95315" y="224755"/>
                  </a:lnTo>
                  <a:lnTo>
                    <a:pt x="116029" y="258867"/>
                  </a:lnTo>
                  <a:lnTo>
                    <a:pt x="121862" y="257230"/>
                  </a:lnTo>
                  <a:lnTo>
                    <a:pt x="146214" y="216341"/>
                  </a:lnTo>
                  <a:lnTo>
                    <a:pt x="167087" y="178240"/>
                  </a:lnTo>
                  <a:lnTo>
                    <a:pt x="177685" y="159506"/>
                  </a:lnTo>
                  <a:lnTo>
                    <a:pt x="200454" y="123189"/>
                  </a:lnTo>
                  <a:lnTo>
                    <a:pt x="234034" y="75972"/>
                  </a:lnTo>
                  <a:lnTo>
                    <a:pt x="282722" y="21116"/>
                  </a:lnTo>
                  <a:lnTo>
                    <a:pt x="312380" y="0"/>
                  </a:lnTo>
                  <a:lnTo>
                    <a:pt x="321515" y="20956"/>
                  </a:lnTo>
                  <a:lnTo>
                    <a:pt x="334452" y="65094"/>
                  </a:lnTo>
                  <a:lnTo>
                    <a:pt x="343587" y="86050"/>
                  </a:lnTo>
                  <a:lnTo>
                    <a:pt x="343587" y="87585"/>
                  </a:lnTo>
                  <a:lnTo>
                    <a:pt x="344099" y="89222"/>
                  </a:lnTo>
                  <a:lnTo>
                    <a:pt x="345122" y="90450"/>
                  </a:lnTo>
                  <a:lnTo>
                    <a:pt x="345225" y="90654"/>
                  </a:lnTo>
                  <a:lnTo>
                    <a:pt x="339378" y="96063"/>
                  </a:lnTo>
                  <a:lnTo>
                    <a:pt x="333368" y="101411"/>
                  </a:lnTo>
                  <a:lnTo>
                    <a:pt x="327224" y="106624"/>
                  </a:lnTo>
                  <a:lnTo>
                    <a:pt x="320975" y="111732"/>
                  </a:lnTo>
                  <a:lnTo>
                    <a:pt x="312446" y="118277"/>
                  </a:lnTo>
                  <a:lnTo>
                    <a:pt x="303772" y="124727"/>
                  </a:lnTo>
                  <a:lnTo>
                    <a:pt x="295234" y="131329"/>
                  </a:lnTo>
                  <a:lnTo>
                    <a:pt x="254237" y="169875"/>
                  </a:lnTo>
                  <a:lnTo>
                    <a:pt x="223669" y="203717"/>
                  </a:lnTo>
                  <a:lnTo>
                    <a:pt x="195992" y="239900"/>
                  </a:lnTo>
                  <a:lnTo>
                    <a:pt x="171077" y="278001"/>
                  </a:lnTo>
                  <a:lnTo>
                    <a:pt x="152225" y="312060"/>
                  </a:lnTo>
                  <a:lnTo>
                    <a:pt x="142386" y="328836"/>
                  </a:lnTo>
                  <a:lnTo>
                    <a:pt x="131377" y="344815"/>
                  </a:lnTo>
                  <a:close/>
                </a:path>
              </a:pathLst>
            </a:custGeom>
            <a:solidFill>
              <a:srgbClr val="3AB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16710" y="6041133"/>
              <a:ext cx="381000" cy="375920"/>
            </a:xfrm>
            <a:custGeom>
              <a:avLst/>
              <a:gdLst/>
              <a:ahLst/>
              <a:cxnLst/>
              <a:rect l="l" t="t" r="r" b="b"/>
              <a:pathLst>
                <a:path w="381000" h="375920">
                  <a:moveTo>
                    <a:pt x="147401" y="253956"/>
                  </a:moveTo>
                  <a:lnTo>
                    <a:pt x="133117" y="253956"/>
                  </a:lnTo>
                  <a:lnTo>
                    <a:pt x="143067" y="237107"/>
                  </a:lnTo>
                  <a:lnTo>
                    <a:pt x="152634" y="220075"/>
                  </a:lnTo>
                  <a:lnTo>
                    <a:pt x="171443" y="185709"/>
                  </a:lnTo>
                  <a:lnTo>
                    <a:pt x="193536" y="148286"/>
                  </a:lnTo>
                  <a:lnTo>
                    <a:pt x="217837" y="112141"/>
                  </a:lnTo>
                  <a:lnTo>
                    <a:pt x="240613" y="80744"/>
                  </a:lnTo>
                  <a:lnTo>
                    <a:pt x="265288" y="50200"/>
                  </a:lnTo>
                  <a:lnTo>
                    <a:pt x="293147" y="22975"/>
                  </a:lnTo>
                  <a:lnTo>
                    <a:pt x="325477" y="1534"/>
                  </a:lnTo>
                  <a:lnTo>
                    <a:pt x="328444" y="0"/>
                  </a:lnTo>
                  <a:lnTo>
                    <a:pt x="332025" y="102"/>
                  </a:lnTo>
                  <a:lnTo>
                    <a:pt x="333969" y="3171"/>
                  </a:lnTo>
                  <a:lnTo>
                    <a:pt x="339638" y="14836"/>
                  </a:lnTo>
                  <a:lnTo>
                    <a:pt x="326705" y="14836"/>
                  </a:lnTo>
                  <a:lnTo>
                    <a:pt x="297090" y="35909"/>
                  </a:lnTo>
                  <a:lnTo>
                    <a:pt x="248373" y="90793"/>
                  </a:lnTo>
                  <a:lnTo>
                    <a:pt x="214779" y="138025"/>
                  </a:lnTo>
                  <a:lnTo>
                    <a:pt x="192010" y="174342"/>
                  </a:lnTo>
                  <a:lnTo>
                    <a:pt x="171028" y="212141"/>
                  </a:lnTo>
                  <a:lnTo>
                    <a:pt x="160577" y="231177"/>
                  </a:lnTo>
                  <a:lnTo>
                    <a:pt x="149800" y="250041"/>
                  </a:lnTo>
                  <a:lnTo>
                    <a:pt x="147401" y="253956"/>
                  </a:lnTo>
                  <a:close/>
                </a:path>
                <a:path w="381000" h="375920">
                  <a:moveTo>
                    <a:pt x="160670" y="359652"/>
                  </a:moveTo>
                  <a:lnTo>
                    <a:pt x="145702" y="359652"/>
                  </a:lnTo>
                  <a:lnTo>
                    <a:pt x="156711" y="343672"/>
                  </a:lnTo>
                  <a:lnTo>
                    <a:pt x="166550" y="326897"/>
                  </a:lnTo>
                  <a:lnTo>
                    <a:pt x="185402" y="292837"/>
                  </a:lnTo>
                  <a:lnTo>
                    <a:pt x="210317" y="254698"/>
                  </a:lnTo>
                  <a:lnTo>
                    <a:pt x="237994" y="218553"/>
                  </a:lnTo>
                  <a:lnTo>
                    <a:pt x="268485" y="184711"/>
                  </a:lnTo>
                  <a:lnTo>
                    <a:pt x="301432" y="153171"/>
                  </a:lnTo>
                  <a:lnTo>
                    <a:pt x="326785" y="133114"/>
                  </a:lnTo>
                  <a:lnTo>
                    <a:pt x="335300" y="126568"/>
                  </a:lnTo>
                  <a:lnTo>
                    <a:pt x="359447" y="105286"/>
                  </a:lnTo>
                  <a:lnTo>
                    <a:pt x="358424" y="104058"/>
                  </a:lnTo>
                  <a:lnTo>
                    <a:pt x="357912" y="102421"/>
                  </a:lnTo>
                  <a:lnTo>
                    <a:pt x="357912" y="100886"/>
                  </a:lnTo>
                  <a:lnTo>
                    <a:pt x="348777" y="79930"/>
                  </a:lnTo>
                  <a:lnTo>
                    <a:pt x="335840" y="35792"/>
                  </a:lnTo>
                  <a:lnTo>
                    <a:pt x="326705" y="14836"/>
                  </a:lnTo>
                  <a:lnTo>
                    <a:pt x="339638" y="14836"/>
                  </a:lnTo>
                  <a:lnTo>
                    <a:pt x="344743" y="25343"/>
                  </a:lnTo>
                  <a:lnTo>
                    <a:pt x="351939" y="49010"/>
                  </a:lnTo>
                  <a:lnTo>
                    <a:pt x="358847" y="72755"/>
                  </a:lnTo>
                  <a:lnTo>
                    <a:pt x="368758" y="95156"/>
                  </a:lnTo>
                  <a:lnTo>
                    <a:pt x="376739" y="95156"/>
                  </a:lnTo>
                  <a:lnTo>
                    <a:pt x="380627" y="101091"/>
                  </a:lnTo>
                  <a:lnTo>
                    <a:pt x="376739" y="105593"/>
                  </a:lnTo>
                  <a:lnTo>
                    <a:pt x="376125" y="106207"/>
                  </a:lnTo>
                  <a:lnTo>
                    <a:pt x="375511" y="106923"/>
                  </a:lnTo>
                  <a:lnTo>
                    <a:pt x="374897" y="107537"/>
                  </a:lnTo>
                  <a:lnTo>
                    <a:pt x="374488" y="110197"/>
                  </a:lnTo>
                  <a:lnTo>
                    <a:pt x="372544" y="111834"/>
                  </a:lnTo>
                  <a:lnTo>
                    <a:pt x="370190" y="112346"/>
                  </a:lnTo>
                  <a:lnTo>
                    <a:pt x="363805" y="118452"/>
                  </a:lnTo>
                  <a:lnTo>
                    <a:pt x="357247" y="124356"/>
                  </a:lnTo>
                  <a:lnTo>
                    <a:pt x="350536" y="130087"/>
                  </a:lnTo>
                  <a:lnTo>
                    <a:pt x="343690" y="135675"/>
                  </a:lnTo>
                  <a:lnTo>
                    <a:pt x="334948" y="142374"/>
                  </a:lnTo>
                  <a:lnTo>
                    <a:pt x="326091" y="148976"/>
                  </a:lnTo>
                  <a:lnTo>
                    <a:pt x="317387" y="155733"/>
                  </a:lnTo>
                  <a:lnTo>
                    <a:pt x="276402" y="194636"/>
                  </a:lnTo>
                  <a:lnTo>
                    <a:pt x="245770" y="228376"/>
                  </a:lnTo>
                  <a:lnTo>
                    <a:pt x="217939" y="264674"/>
                  </a:lnTo>
                  <a:lnTo>
                    <a:pt x="193485" y="303274"/>
                  </a:lnTo>
                  <a:lnTo>
                    <a:pt x="183623" y="321228"/>
                  </a:lnTo>
                  <a:lnTo>
                    <a:pt x="173674" y="339162"/>
                  </a:lnTo>
                  <a:lnTo>
                    <a:pt x="162938" y="356598"/>
                  </a:lnTo>
                  <a:lnTo>
                    <a:pt x="160670" y="359652"/>
                  </a:lnTo>
                  <a:close/>
                </a:path>
                <a:path w="381000" h="375920">
                  <a:moveTo>
                    <a:pt x="144474" y="375920"/>
                  </a:moveTo>
                  <a:lnTo>
                    <a:pt x="105056" y="334136"/>
                  </a:lnTo>
                  <a:lnTo>
                    <a:pt x="70293" y="292632"/>
                  </a:lnTo>
                  <a:lnTo>
                    <a:pt x="55572" y="274276"/>
                  </a:lnTo>
                  <a:lnTo>
                    <a:pt x="40006" y="256437"/>
                  </a:lnTo>
                  <a:lnTo>
                    <a:pt x="22983" y="240171"/>
                  </a:lnTo>
                  <a:lnTo>
                    <a:pt x="3888" y="226534"/>
                  </a:lnTo>
                  <a:lnTo>
                    <a:pt x="0" y="224181"/>
                  </a:lnTo>
                  <a:lnTo>
                    <a:pt x="204" y="219679"/>
                  </a:lnTo>
                  <a:lnTo>
                    <a:pt x="2251" y="216916"/>
                  </a:lnTo>
                  <a:lnTo>
                    <a:pt x="2251" y="216507"/>
                  </a:lnTo>
                  <a:lnTo>
                    <a:pt x="5987" y="197970"/>
                  </a:lnTo>
                  <a:lnTo>
                    <a:pt x="11037" y="179710"/>
                  </a:lnTo>
                  <a:lnTo>
                    <a:pt x="16682" y="161586"/>
                  </a:lnTo>
                  <a:lnTo>
                    <a:pt x="22203" y="143451"/>
                  </a:lnTo>
                  <a:lnTo>
                    <a:pt x="23328" y="139665"/>
                  </a:lnTo>
                  <a:lnTo>
                    <a:pt x="27114" y="137312"/>
                  </a:lnTo>
                  <a:lnTo>
                    <a:pt x="30900" y="139154"/>
                  </a:lnTo>
                  <a:lnTo>
                    <a:pt x="46924" y="149272"/>
                  </a:lnTo>
                  <a:lnTo>
                    <a:pt x="51468" y="153478"/>
                  </a:lnTo>
                  <a:lnTo>
                    <a:pt x="31923" y="153478"/>
                  </a:lnTo>
                  <a:lnTo>
                    <a:pt x="26885" y="169574"/>
                  </a:lnTo>
                  <a:lnTo>
                    <a:pt x="21907" y="185811"/>
                  </a:lnTo>
                  <a:lnTo>
                    <a:pt x="17578" y="201997"/>
                  </a:lnTo>
                  <a:lnTo>
                    <a:pt x="14324" y="218553"/>
                  </a:lnTo>
                  <a:lnTo>
                    <a:pt x="32128" y="231956"/>
                  </a:lnTo>
                  <a:lnTo>
                    <a:pt x="48243" y="247420"/>
                  </a:lnTo>
                  <a:lnTo>
                    <a:pt x="63130" y="264209"/>
                  </a:lnTo>
                  <a:lnTo>
                    <a:pt x="93630" y="301780"/>
                  </a:lnTo>
                  <a:lnTo>
                    <a:pt x="110440" y="321538"/>
                  </a:lnTo>
                  <a:lnTo>
                    <a:pt x="127769" y="340834"/>
                  </a:lnTo>
                  <a:lnTo>
                    <a:pt x="145702" y="359652"/>
                  </a:lnTo>
                  <a:lnTo>
                    <a:pt x="160670" y="359652"/>
                  </a:lnTo>
                  <a:lnTo>
                    <a:pt x="150716" y="373055"/>
                  </a:lnTo>
                  <a:lnTo>
                    <a:pt x="148669" y="375409"/>
                  </a:lnTo>
                  <a:lnTo>
                    <a:pt x="144474" y="375920"/>
                  </a:lnTo>
                  <a:close/>
                </a:path>
                <a:path w="381000" h="375920">
                  <a:moveTo>
                    <a:pt x="130354" y="273806"/>
                  </a:moveTo>
                  <a:lnTo>
                    <a:pt x="109639" y="239591"/>
                  </a:lnTo>
                  <a:lnTo>
                    <a:pt x="83231" y="207490"/>
                  </a:lnTo>
                  <a:lnTo>
                    <a:pt x="76841" y="199931"/>
                  </a:lnTo>
                  <a:lnTo>
                    <a:pt x="66887" y="187464"/>
                  </a:lnTo>
                  <a:lnTo>
                    <a:pt x="56301" y="174863"/>
                  </a:lnTo>
                  <a:lnTo>
                    <a:pt x="44755" y="163183"/>
                  </a:lnTo>
                  <a:lnTo>
                    <a:pt x="31923" y="153478"/>
                  </a:lnTo>
                  <a:lnTo>
                    <a:pt x="51468" y="153478"/>
                  </a:lnTo>
                  <a:lnTo>
                    <a:pt x="61097" y="162393"/>
                  </a:lnTo>
                  <a:lnTo>
                    <a:pt x="73908" y="177068"/>
                  </a:lnTo>
                  <a:lnTo>
                    <a:pt x="85845" y="191848"/>
                  </a:lnTo>
                  <a:lnTo>
                    <a:pt x="92539" y="199751"/>
                  </a:lnTo>
                  <a:lnTo>
                    <a:pt x="118225" y="230747"/>
                  </a:lnTo>
                  <a:lnTo>
                    <a:pt x="133117" y="253956"/>
                  </a:lnTo>
                  <a:lnTo>
                    <a:pt x="147401" y="253956"/>
                  </a:lnTo>
                  <a:lnTo>
                    <a:pt x="138437" y="268587"/>
                  </a:lnTo>
                  <a:lnTo>
                    <a:pt x="136186" y="272066"/>
                  </a:lnTo>
                  <a:lnTo>
                    <a:pt x="130354" y="273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816710" y="4950558"/>
            <a:ext cx="381000" cy="375920"/>
            <a:chOff x="4816710" y="4950558"/>
            <a:chExt cx="381000" cy="375920"/>
          </a:xfrm>
        </p:grpSpPr>
        <p:sp>
          <p:nvSpPr>
            <p:cNvPr id="25" name="object 25"/>
            <p:cNvSpPr/>
            <p:nvPr/>
          </p:nvSpPr>
          <p:spPr>
            <a:xfrm>
              <a:off x="4831035" y="4965190"/>
              <a:ext cx="345440" cy="345440"/>
            </a:xfrm>
            <a:custGeom>
              <a:avLst/>
              <a:gdLst/>
              <a:ahLst/>
              <a:cxnLst/>
              <a:rect l="l" t="t" r="r" b="b"/>
              <a:pathLst>
                <a:path w="345439" h="345439">
                  <a:moveTo>
                    <a:pt x="131377" y="344815"/>
                  </a:moveTo>
                  <a:lnTo>
                    <a:pt x="113459" y="325955"/>
                  </a:lnTo>
                  <a:lnTo>
                    <a:pt x="96154" y="306663"/>
                  </a:lnTo>
                  <a:lnTo>
                    <a:pt x="79348" y="286930"/>
                  </a:lnTo>
                  <a:lnTo>
                    <a:pt x="48820" y="249387"/>
                  </a:lnTo>
                  <a:lnTo>
                    <a:pt x="33957" y="232622"/>
                  </a:lnTo>
                  <a:lnTo>
                    <a:pt x="17846" y="217162"/>
                  </a:lnTo>
                  <a:lnTo>
                    <a:pt x="0" y="203717"/>
                  </a:lnTo>
                  <a:lnTo>
                    <a:pt x="3253" y="187161"/>
                  </a:lnTo>
                  <a:lnTo>
                    <a:pt x="7609" y="170873"/>
                  </a:lnTo>
                  <a:lnTo>
                    <a:pt x="12561" y="154738"/>
                  </a:lnTo>
                  <a:lnTo>
                    <a:pt x="17598" y="138642"/>
                  </a:lnTo>
                  <a:lnTo>
                    <a:pt x="30387" y="148346"/>
                  </a:lnTo>
                  <a:lnTo>
                    <a:pt x="41938" y="160027"/>
                  </a:lnTo>
                  <a:lnTo>
                    <a:pt x="52548" y="172628"/>
                  </a:lnTo>
                  <a:lnTo>
                    <a:pt x="62517" y="185095"/>
                  </a:lnTo>
                  <a:lnTo>
                    <a:pt x="68950" y="192705"/>
                  </a:lnTo>
                  <a:lnTo>
                    <a:pt x="95315" y="224755"/>
                  </a:lnTo>
                  <a:lnTo>
                    <a:pt x="116029" y="258867"/>
                  </a:lnTo>
                  <a:lnTo>
                    <a:pt x="121862" y="257230"/>
                  </a:lnTo>
                  <a:lnTo>
                    <a:pt x="146214" y="216341"/>
                  </a:lnTo>
                  <a:lnTo>
                    <a:pt x="167087" y="178240"/>
                  </a:lnTo>
                  <a:lnTo>
                    <a:pt x="177685" y="159506"/>
                  </a:lnTo>
                  <a:lnTo>
                    <a:pt x="200454" y="123189"/>
                  </a:lnTo>
                  <a:lnTo>
                    <a:pt x="234034" y="75972"/>
                  </a:lnTo>
                  <a:lnTo>
                    <a:pt x="282722" y="21116"/>
                  </a:lnTo>
                  <a:lnTo>
                    <a:pt x="312380" y="0"/>
                  </a:lnTo>
                  <a:lnTo>
                    <a:pt x="321515" y="20956"/>
                  </a:lnTo>
                  <a:lnTo>
                    <a:pt x="334452" y="65094"/>
                  </a:lnTo>
                  <a:lnTo>
                    <a:pt x="343587" y="86050"/>
                  </a:lnTo>
                  <a:lnTo>
                    <a:pt x="343587" y="87585"/>
                  </a:lnTo>
                  <a:lnTo>
                    <a:pt x="344099" y="89222"/>
                  </a:lnTo>
                  <a:lnTo>
                    <a:pt x="345122" y="90450"/>
                  </a:lnTo>
                  <a:lnTo>
                    <a:pt x="345225" y="90654"/>
                  </a:lnTo>
                  <a:lnTo>
                    <a:pt x="339378" y="96063"/>
                  </a:lnTo>
                  <a:lnTo>
                    <a:pt x="333368" y="101411"/>
                  </a:lnTo>
                  <a:lnTo>
                    <a:pt x="327224" y="106624"/>
                  </a:lnTo>
                  <a:lnTo>
                    <a:pt x="320975" y="111732"/>
                  </a:lnTo>
                  <a:lnTo>
                    <a:pt x="312446" y="118277"/>
                  </a:lnTo>
                  <a:lnTo>
                    <a:pt x="303772" y="124727"/>
                  </a:lnTo>
                  <a:lnTo>
                    <a:pt x="295234" y="131329"/>
                  </a:lnTo>
                  <a:lnTo>
                    <a:pt x="254237" y="169875"/>
                  </a:lnTo>
                  <a:lnTo>
                    <a:pt x="223669" y="203717"/>
                  </a:lnTo>
                  <a:lnTo>
                    <a:pt x="195992" y="239900"/>
                  </a:lnTo>
                  <a:lnTo>
                    <a:pt x="171077" y="278001"/>
                  </a:lnTo>
                  <a:lnTo>
                    <a:pt x="152225" y="312060"/>
                  </a:lnTo>
                  <a:lnTo>
                    <a:pt x="142386" y="328836"/>
                  </a:lnTo>
                  <a:lnTo>
                    <a:pt x="131377" y="344815"/>
                  </a:lnTo>
                  <a:close/>
                </a:path>
              </a:pathLst>
            </a:custGeom>
            <a:solidFill>
              <a:srgbClr val="3AB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16710" y="4950558"/>
              <a:ext cx="381000" cy="375920"/>
            </a:xfrm>
            <a:custGeom>
              <a:avLst/>
              <a:gdLst/>
              <a:ahLst/>
              <a:cxnLst/>
              <a:rect l="l" t="t" r="r" b="b"/>
              <a:pathLst>
                <a:path w="381000" h="375920">
                  <a:moveTo>
                    <a:pt x="147401" y="253956"/>
                  </a:moveTo>
                  <a:lnTo>
                    <a:pt x="133117" y="253956"/>
                  </a:lnTo>
                  <a:lnTo>
                    <a:pt x="143067" y="237107"/>
                  </a:lnTo>
                  <a:lnTo>
                    <a:pt x="152634" y="220075"/>
                  </a:lnTo>
                  <a:lnTo>
                    <a:pt x="171443" y="185709"/>
                  </a:lnTo>
                  <a:lnTo>
                    <a:pt x="193536" y="148286"/>
                  </a:lnTo>
                  <a:lnTo>
                    <a:pt x="217837" y="112141"/>
                  </a:lnTo>
                  <a:lnTo>
                    <a:pt x="240613" y="80744"/>
                  </a:lnTo>
                  <a:lnTo>
                    <a:pt x="265288" y="50200"/>
                  </a:lnTo>
                  <a:lnTo>
                    <a:pt x="293147" y="22975"/>
                  </a:lnTo>
                  <a:lnTo>
                    <a:pt x="325477" y="1534"/>
                  </a:lnTo>
                  <a:lnTo>
                    <a:pt x="328444" y="0"/>
                  </a:lnTo>
                  <a:lnTo>
                    <a:pt x="332025" y="102"/>
                  </a:lnTo>
                  <a:lnTo>
                    <a:pt x="333969" y="3171"/>
                  </a:lnTo>
                  <a:lnTo>
                    <a:pt x="339638" y="14836"/>
                  </a:lnTo>
                  <a:lnTo>
                    <a:pt x="326705" y="14836"/>
                  </a:lnTo>
                  <a:lnTo>
                    <a:pt x="297090" y="35909"/>
                  </a:lnTo>
                  <a:lnTo>
                    <a:pt x="248373" y="90793"/>
                  </a:lnTo>
                  <a:lnTo>
                    <a:pt x="214779" y="138025"/>
                  </a:lnTo>
                  <a:lnTo>
                    <a:pt x="192010" y="174342"/>
                  </a:lnTo>
                  <a:lnTo>
                    <a:pt x="171028" y="212141"/>
                  </a:lnTo>
                  <a:lnTo>
                    <a:pt x="160577" y="231177"/>
                  </a:lnTo>
                  <a:lnTo>
                    <a:pt x="149800" y="250041"/>
                  </a:lnTo>
                  <a:lnTo>
                    <a:pt x="147401" y="253956"/>
                  </a:lnTo>
                  <a:close/>
                </a:path>
                <a:path w="381000" h="375920">
                  <a:moveTo>
                    <a:pt x="160670" y="359652"/>
                  </a:moveTo>
                  <a:lnTo>
                    <a:pt x="145702" y="359652"/>
                  </a:lnTo>
                  <a:lnTo>
                    <a:pt x="156711" y="343672"/>
                  </a:lnTo>
                  <a:lnTo>
                    <a:pt x="166550" y="326897"/>
                  </a:lnTo>
                  <a:lnTo>
                    <a:pt x="185402" y="292837"/>
                  </a:lnTo>
                  <a:lnTo>
                    <a:pt x="210317" y="254698"/>
                  </a:lnTo>
                  <a:lnTo>
                    <a:pt x="237994" y="218553"/>
                  </a:lnTo>
                  <a:lnTo>
                    <a:pt x="268485" y="184711"/>
                  </a:lnTo>
                  <a:lnTo>
                    <a:pt x="301432" y="153171"/>
                  </a:lnTo>
                  <a:lnTo>
                    <a:pt x="326785" y="133114"/>
                  </a:lnTo>
                  <a:lnTo>
                    <a:pt x="335300" y="126568"/>
                  </a:lnTo>
                  <a:lnTo>
                    <a:pt x="359447" y="105286"/>
                  </a:lnTo>
                  <a:lnTo>
                    <a:pt x="358424" y="104058"/>
                  </a:lnTo>
                  <a:lnTo>
                    <a:pt x="357912" y="102421"/>
                  </a:lnTo>
                  <a:lnTo>
                    <a:pt x="357912" y="100886"/>
                  </a:lnTo>
                  <a:lnTo>
                    <a:pt x="348777" y="79930"/>
                  </a:lnTo>
                  <a:lnTo>
                    <a:pt x="335840" y="35792"/>
                  </a:lnTo>
                  <a:lnTo>
                    <a:pt x="326705" y="14836"/>
                  </a:lnTo>
                  <a:lnTo>
                    <a:pt x="339638" y="14836"/>
                  </a:lnTo>
                  <a:lnTo>
                    <a:pt x="344743" y="25343"/>
                  </a:lnTo>
                  <a:lnTo>
                    <a:pt x="351939" y="49010"/>
                  </a:lnTo>
                  <a:lnTo>
                    <a:pt x="358847" y="72755"/>
                  </a:lnTo>
                  <a:lnTo>
                    <a:pt x="368758" y="95156"/>
                  </a:lnTo>
                  <a:lnTo>
                    <a:pt x="376739" y="95156"/>
                  </a:lnTo>
                  <a:lnTo>
                    <a:pt x="380627" y="101091"/>
                  </a:lnTo>
                  <a:lnTo>
                    <a:pt x="376739" y="105593"/>
                  </a:lnTo>
                  <a:lnTo>
                    <a:pt x="376125" y="106207"/>
                  </a:lnTo>
                  <a:lnTo>
                    <a:pt x="375511" y="106923"/>
                  </a:lnTo>
                  <a:lnTo>
                    <a:pt x="374897" y="107537"/>
                  </a:lnTo>
                  <a:lnTo>
                    <a:pt x="374488" y="110197"/>
                  </a:lnTo>
                  <a:lnTo>
                    <a:pt x="372544" y="111834"/>
                  </a:lnTo>
                  <a:lnTo>
                    <a:pt x="370190" y="112346"/>
                  </a:lnTo>
                  <a:lnTo>
                    <a:pt x="363805" y="118452"/>
                  </a:lnTo>
                  <a:lnTo>
                    <a:pt x="357247" y="124356"/>
                  </a:lnTo>
                  <a:lnTo>
                    <a:pt x="350536" y="130087"/>
                  </a:lnTo>
                  <a:lnTo>
                    <a:pt x="343690" y="135675"/>
                  </a:lnTo>
                  <a:lnTo>
                    <a:pt x="334948" y="142374"/>
                  </a:lnTo>
                  <a:lnTo>
                    <a:pt x="326091" y="148976"/>
                  </a:lnTo>
                  <a:lnTo>
                    <a:pt x="317387" y="155733"/>
                  </a:lnTo>
                  <a:lnTo>
                    <a:pt x="276402" y="194636"/>
                  </a:lnTo>
                  <a:lnTo>
                    <a:pt x="245770" y="228376"/>
                  </a:lnTo>
                  <a:lnTo>
                    <a:pt x="217939" y="264674"/>
                  </a:lnTo>
                  <a:lnTo>
                    <a:pt x="193485" y="303274"/>
                  </a:lnTo>
                  <a:lnTo>
                    <a:pt x="183623" y="321228"/>
                  </a:lnTo>
                  <a:lnTo>
                    <a:pt x="173674" y="339162"/>
                  </a:lnTo>
                  <a:lnTo>
                    <a:pt x="162938" y="356598"/>
                  </a:lnTo>
                  <a:lnTo>
                    <a:pt x="160670" y="359652"/>
                  </a:lnTo>
                  <a:close/>
                </a:path>
                <a:path w="381000" h="375920">
                  <a:moveTo>
                    <a:pt x="144474" y="375920"/>
                  </a:moveTo>
                  <a:lnTo>
                    <a:pt x="105056" y="334136"/>
                  </a:lnTo>
                  <a:lnTo>
                    <a:pt x="70293" y="292632"/>
                  </a:lnTo>
                  <a:lnTo>
                    <a:pt x="55572" y="274276"/>
                  </a:lnTo>
                  <a:lnTo>
                    <a:pt x="40006" y="256437"/>
                  </a:lnTo>
                  <a:lnTo>
                    <a:pt x="22983" y="240171"/>
                  </a:lnTo>
                  <a:lnTo>
                    <a:pt x="3888" y="226534"/>
                  </a:lnTo>
                  <a:lnTo>
                    <a:pt x="0" y="224181"/>
                  </a:lnTo>
                  <a:lnTo>
                    <a:pt x="204" y="219679"/>
                  </a:lnTo>
                  <a:lnTo>
                    <a:pt x="2251" y="216916"/>
                  </a:lnTo>
                  <a:lnTo>
                    <a:pt x="2251" y="216507"/>
                  </a:lnTo>
                  <a:lnTo>
                    <a:pt x="5987" y="197970"/>
                  </a:lnTo>
                  <a:lnTo>
                    <a:pt x="11037" y="179710"/>
                  </a:lnTo>
                  <a:lnTo>
                    <a:pt x="16682" y="161586"/>
                  </a:lnTo>
                  <a:lnTo>
                    <a:pt x="22203" y="143451"/>
                  </a:lnTo>
                  <a:lnTo>
                    <a:pt x="23328" y="139665"/>
                  </a:lnTo>
                  <a:lnTo>
                    <a:pt x="27114" y="137312"/>
                  </a:lnTo>
                  <a:lnTo>
                    <a:pt x="30900" y="139154"/>
                  </a:lnTo>
                  <a:lnTo>
                    <a:pt x="46924" y="149272"/>
                  </a:lnTo>
                  <a:lnTo>
                    <a:pt x="51468" y="153478"/>
                  </a:lnTo>
                  <a:lnTo>
                    <a:pt x="31923" y="153478"/>
                  </a:lnTo>
                  <a:lnTo>
                    <a:pt x="26885" y="169574"/>
                  </a:lnTo>
                  <a:lnTo>
                    <a:pt x="21907" y="185811"/>
                  </a:lnTo>
                  <a:lnTo>
                    <a:pt x="17578" y="201997"/>
                  </a:lnTo>
                  <a:lnTo>
                    <a:pt x="14324" y="218553"/>
                  </a:lnTo>
                  <a:lnTo>
                    <a:pt x="32128" y="231956"/>
                  </a:lnTo>
                  <a:lnTo>
                    <a:pt x="48243" y="247420"/>
                  </a:lnTo>
                  <a:lnTo>
                    <a:pt x="63130" y="264209"/>
                  </a:lnTo>
                  <a:lnTo>
                    <a:pt x="93630" y="301780"/>
                  </a:lnTo>
                  <a:lnTo>
                    <a:pt x="110440" y="321538"/>
                  </a:lnTo>
                  <a:lnTo>
                    <a:pt x="127769" y="340834"/>
                  </a:lnTo>
                  <a:lnTo>
                    <a:pt x="145702" y="359652"/>
                  </a:lnTo>
                  <a:lnTo>
                    <a:pt x="160670" y="359652"/>
                  </a:lnTo>
                  <a:lnTo>
                    <a:pt x="150716" y="373055"/>
                  </a:lnTo>
                  <a:lnTo>
                    <a:pt x="148669" y="375409"/>
                  </a:lnTo>
                  <a:lnTo>
                    <a:pt x="144474" y="375920"/>
                  </a:lnTo>
                  <a:close/>
                </a:path>
                <a:path w="381000" h="375920">
                  <a:moveTo>
                    <a:pt x="130354" y="273806"/>
                  </a:moveTo>
                  <a:lnTo>
                    <a:pt x="109639" y="239591"/>
                  </a:lnTo>
                  <a:lnTo>
                    <a:pt x="83231" y="207490"/>
                  </a:lnTo>
                  <a:lnTo>
                    <a:pt x="76841" y="199931"/>
                  </a:lnTo>
                  <a:lnTo>
                    <a:pt x="66887" y="187464"/>
                  </a:lnTo>
                  <a:lnTo>
                    <a:pt x="56301" y="174863"/>
                  </a:lnTo>
                  <a:lnTo>
                    <a:pt x="44755" y="163183"/>
                  </a:lnTo>
                  <a:lnTo>
                    <a:pt x="31923" y="153478"/>
                  </a:lnTo>
                  <a:lnTo>
                    <a:pt x="51468" y="153478"/>
                  </a:lnTo>
                  <a:lnTo>
                    <a:pt x="61097" y="162393"/>
                  </a:lnTo>
                  <a:lnTo>
                    <a:pt x="73908" y="177068"/>
                  </a:lnTo>
                  <a:lnTo>
                    <a:pt x="85845" y="191848"/>
                  </a:lnTo>
                  <a:lnTo>
                    <a:pt x="92539" y="199751"/>
                  </a:lnTo>
                  <a:lnTo>
                    <a:pt x="118225" y="230747"/>
                  </a:lnTo>
                  <a:lnTo>
                    <a:pt x="133117" y="253956"/>
                  </a:lnTo>
                  <a:lnTo>
                    <a:pt x="147401" y="253956"/>
                  </a:lnTo>
                  <a:lnTo>
                    <a:pt x="138437" y="268587"/>
                  </a:lnTo>
                  <a:lnTo>
                    <a:pt x="136186" y="272066"/>
                  </a:lnTo>
                  <a:lnTo>
                    <a:pt x="130354" y="273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16710" y="3734803"/>
            <a:ext cx="381000" cy="375920"/>
            <a:chOff x="4816710" y="3734803"/>
            <a:chExt cx="381000" cy="375920"/>
          </a:xfrm>
        </p:grpSpPr>
        <p:sp>
          <p:nvSpPr>
            <p:cNvPr id="28" name="object 28"/>
            <p:cNvSpPr/>
            <p:nvPr/>
          </p:nvSpPr>
          <p:spPr>
            <a:xfrm>
              <a:off x="4831035" y="3749434"/>
              <a:ext cx="345440" cy="345440"/>
            </a:xfrm>
            <a:custGeom>
              <a:avLst/>
              <a:gdLst/>
              <a:ahLst/>
              <a:cxnLst/>
              <a:rect l="l" t="t" r="r" b="b"/>
              <a:pathLst>
                <a:path w="345439" h="345439">
                  <a:moveTo>
                    <a:pt x="131377" y="344815"/>
                  </a:moveTo>
                  <a:lnTo>
                    <a:pt x="113459" y="325955"/>
                  </a:lnTo>
                  <a:lnTo>
                    <a:pt x="96154" y="306663"/>
                  </a:lnTo>
                  <a:lnTo>
                    <a:pt x="79348" y="286930"/>
                  </a:lnTo>
                  <a:lnTo>
                    <a:pt x="48820" y="249387"/>
                  </a:lnTo>
                  <a:lnTo>
                    <a:pt x="33957" y="232622"/>
                  </a:lnTo>
                  <a:lnTo>
                    <a:pt x="17846" y="217162"/>
                  </a:lnTo>
                  <a:lnTo>
                    <a:pt x="0" y="203717"/>
                  </a:lnTo>
                  <a:lnTo>
                    <a:pt x="3253" y="187161"/>
                  </a:lnTo>
                  <a:lnTo>
                    <a:pt x="7609" y="170873"/>
                  </a:lnTo>
                  <a:lnTo>
                    <a:pt x="12561" y="154738"/>
                  </a:lnTo>
                  <a:lnTo>
                    <a:pt x="17598" y="138642"/>
                  </a:lnTo>
                  <a:lnTo>
                    <a:pt x="30387" y="148346"/>
                  </a:lnTo>
                  <a:lnTo>
                    <a:pt x="41938" y="160027"/>
                  </a:lnTo>
                  <a:lnTo>
                    <a:pt x="52548" y="172628"/>
                  </a:lnTo>
                  <a:lnTo>
                    <a:pt x="62517" y="185095"/>
                  </a:lnTo>
                  <a:lnTo>
                    <a:pt x="68950" y="192705"/>
                  </a:lnTo>
                  <a:lnTo>
                    <a:pt x="95315" y="224755"/>
                  </a:lnTo>
                  <a:lnTo>
                    <a:pt x="116029" y="258867"/>
                  </a:lnTo>
                  <a:lnTo>
                    <a:pt x="121862" y="257230"/>
                  </a:lnTo>
                  <a:lnTo>
                    <a:pt x="146214" y="216341"/>
                  </a:lnTo>
                  <a:lnTo>
                    <a:pt x="167087" y="178240"/>
                  </a:lnTo>
                  <a:lnTo>
                    <a:pt x="177685" y="159506"/>
                  </a:lnTo>
                  <a:lnTo>
                    <a:pt x="200454" y="123189"/>
                  </a:lnTo>
                  <a:lnTo>
                    <a:pt x="234034" y="75972"/>
                  </a:lnTo>
                  <a:lnTo>
                    <a:pt x="282722" y="21116"/>
                  </a:lnTo>
                  <a:lnTo>
                    <a:pt x="312380" y="0"/>
                  </a:lnTo>
                  <a:lnTo>
                    <a:pt x="321515" y="20956"/>
                  </a:lnTo>
                  <a:lnTo>
                    <a:pt x="334452" y="65094"/>
                  </a:lnTo>
                  <a:lnTo>
                    <a:pt x="343587" y="86050"/>
                  </a:lnTo>
                  <a:lnTo>
                    <a:pt x="343587" y="87585"/>
                  </a:lnTo>
                  <a:lnTo>
                    <a:pt x="344099" y="89222"/>
                  </a:lnTo>
                  <a:lnTo>
                    <a:pt x="345122" y="90450"/>
                  </a:lnTo>
                  <a:lnTo>
                    <a:pt x="345225" y="90654"/>
                  </a:lnTo>
                  <a:lnTo>
                    <a:pt x="339378" y="96063"/>
                  </a:lnTo>
                  <a:lnTo>
                    <a:pt x="333368" y="101411"/>
                  </a:lnTo>
                  <a:lnTo>
                    <a:pt x="327224" y="106624"/>
                  </a:lnTo>
                  <a:lnTo>
                    <a:pt x="320975" y="111732"/>
                  </a:lnTo>
                  <a:lnTo>
                    <a:pt x="312446" y="118277"/>
                  </a:lnTo>
                  <a:lnTo>
                    <a:pt x="303772" y="124727"/>
                  </a:lnTo>
                  <a:lnTo>
                    <a:pt x="295234" y="131329"/>
                  </a:lnTo>
                  <a:lnTo>
                    <a:pt x="254237" y="169875"/>
                  </a:lnTo>
                  <a:lnTo>
                    <a:pt x="223669" y="203717"/>
                  </a:lnTo>
                  <a:lnTo>
                    <a:pt x="195992" y="239900"/>
                  </a:lnTo>
                  <a:lnTo>
                    <a:pt x="171077" y="278001"/>
                  </a:lnTo>
                  <a:lnTo>
                    <a:pt x="152225" y="312060"/>
                  </a:lnTo>
                  <a:lnTo>
                    <a:pt x="142386" y="328836"/>
                  </a:lnTo>
                  <a:lnTo>
                    <a:pt x="131377" y="344815"/>
                  </a:lnTo>
                  <a:close/>
                </a:path>
              </a:pathLst>
            </a:custGeom>
            <a:solidFill>
              <a:srgbClr val="3AB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16710" y="3734803"/>
              <a:ext cx="381000" cy="375920"/>
            </a:xfrm>
            <a:custGeom>
              <a:avLst/>
              <a:gdLst/>
              <a:ahLst/>
              <a:cxnLst/>
              <a:rect l="l" t="t" r="r" b="b"/>
              <a:pathLst>
                <a:path w="381000" h="375920">
                  <a:moveTo>
                    <a:pt x="147401" y="253956"/>
                  </a:moveTo>
                  <a:lnTo>
                    <a:pt x="133117" y="253956"/>
                  </a:lnTo>
                  <a:lnTo>
                    <a:pt x="143067" y="237107"/>
                  </a:lnTo>
                  <a:lnTo>
                    <a:pt x="152634" y="220075"/>
                  </a:lnTo>
                  <a:lnTo>
                    <a:pt x="171443" y="185709"/>
                  </a:lnTo>
                  <a:lnTo>
                    <a:pt x="193536" y="148286"/>
                  </a:lnTo>
                  <a:lnTo>
                    <a:pt x="217837" y="112141"/>
                  </a:lnTo>
                  <a:lnTo>
                    <a:pt x="240613" y="80744"/>
                  </a:lnTo>
                  <a:lnTo>
                    <a:pt x="265288" y="50200"/>
                  </a:lnTo>
                  <a:lnTo>
                    <a:pt x="293147" y="22975"/>
                  </a:lnTo>
                  <a:lnTo>
                    <a:pt x="325477" y="1534"/>
                  </a:lnTo>
                  <a:lnTo>
                    <a:pt x="328444" y="0"/>
                  </a:lnTo>
                  <a:lnTo>
                    <a:pt x="332025" y="102"/>
                  </a:lnTo>
                  <a:lnTo>
                    <a:pt x="333969" y="3171"/>
                  </a:lnTo>
                  <a:lnTo>
                    <a:pt x="339638" y="14836"/>
                  </a:lnTo>
                  <a:lnTo>
                    <a:pt x="326705" y="14836"/>
                  </a:lnTo>
                  <a:lnTo>
                    <a:pt x="297090" y="35909"/>
                  </a:lnTo>
                  <a:lnTo>
                    <a:pt x="248373" y="90793"/>
                  </a:lnTo>
                  <a:lnTo>
                    <a:pt x="214779" y="138025"/>
                  </a:lnTo>
                  <a:lnTo>
                    <a:pt x="192010" y="174342"/>
                  </a:lnTo>
                  <a:lnTo>
                    <a:pt x="171028" y="212141"/>
                  </a:lnTo>
                  <a:lnTo>
                    <a:pt x="160577" y="231177"/>
                  </a:lnTo>
                  <a:lnTo>
                    <a:pt x="149800" y="250041"/>
                  </a:lnTo>
                  <a:lnTo>
                    <a:pt x="147401" y="253956"/>
                  </a:lnTo>
                  <a:close/>
                </a:path>
                <a:path w="381000" h="375920">
                  <a:moveTo>
                    <a:pt x="160670" y="359652"/>
                  </a:moveTo>
                  <a:lnTo>
                    <a:pt x="145702" y="359652"/>
                  </a:lnTo>
                  <a:lnTo>
                    <a:pt x="156711" y="343672"/>
                  </a:lnTo>
                  <a:lnTo>
                    <a:pt x="166550" y="326897"/>
                  </a:lnTo>
                  <a:lnTo>
                    <a:pt x="185402" y="292837"/>
                  </a:lnTo>
                  <a:lnTo>
                    <a:pt x="210317" y="254698"/>
                  </a:lnTo>
                  <a:lnTo>
                    <a:pt x="237994" y="218553"/>
                  </a:lnTo>
                  <a:lnTo>
                    <a:pt x="268485" y="184711"/>
                  </a:lnTo>
                  <a:lnTo>
                    <a:pt x="301432" y="153171"/>
                  </a:lnTo>
                  <a:lnTo>
                    <a:pt x="326785" y="133114"/>
                  </a:lnTo>
                  <a:lnTo>
                    <a:pt x="335300" y="126568"/>
                  </a:lnTo>
                  <a:lnTo>
                    <a:pt x="359447" y="105286"/>
                  </a:lnTo>
                  <a:lnTo>
                    <a:pt x="358424" y="104058"/>
                  </a:lnTo>
                  <a:lnTo>
                    <a:pt x="357912" y="102421"/>
                  </a:lnTo>
                  <a:lnTo>
                    <a:pt x="357912" y="100886"/>
                  </a:lnTo>
                  <a:lnTo>
                    <a:pt x="348777" y="79930"/>
                  </a:lnTo>
                  <a:lnTo>
                    <a:pt x="335840" y="35792"/>
                  </a:lnTo>
                  <a:lnTo>
                    <a:pt x="326705" y="14836"/>
                  </a:lnTo>
                  <a:lnTo>
                    <a:pt x="339638" y="14836"/>
                  </a:lnTo>
                  <a:lnTo>
                    <a:pt x="344743" y="25343"/>
                  </a:lnTo>
                  <a:lnTo>
                    <a:pt x="351939" y="49010"/>
                  </a:lnTo>
                  <a:lnTo>
                    <a:pt x="358847" y="72755"/>
                  </a:lnTo>
                  <a:lnTo>
                    <a:pt x="368758" y="95156"/>
                  </a:lnTo>
                  <a:lnTo>
                    <a:pt x="376739" y="95156"/>
                  </a:lnTo>
                  <a:lnTo>
                    <a:pt x="380627" y="101091"/>
                  </a:lnTo>
                  <a:lnTo>
                    <a:pt x="376739" y="105593"/>
                  </a:lnTo>
                  <a:lnTo>
                    <a:pt x="376125" y="106207"/>
                  </a:lnTo>
                  <a:lnTo>
                    <a:pt x="375511" y="106923"/>
                  </a:lnTo>
                  <a:lnTo>
                    <a:pt x="374897" y="107537"/>
                  </a:lnTo>
                  <a:lnTo>
                    <a:pt x="374488" y="110197"/>
                  </a:lnTo>
                  <a:lnTo>
                    <a:pt x="372544" y="111834"/>
                  </a:lnTo>
                  <a:lnTo>
                    <a:pt x="370190" y="112346"/>
                  </a:lnTo>
                  <a:lnTo>
                    <a:pt x="363805" y="118452"/>
                  </a:lnTo>
                  <a:lnTo>
                    <a:pt x="357247" y="124356"/>
                  </a:lnTo>
                  <a:lnTo>
                    <a:pt x="350536" y="130087"/>
                  </a:lnTo>
                  <a:lnTo>
                    <a:pt x="343690" y="135675"/>
                  </a:lnTo>
                  <a:lnTo>
                    <a:pt x="334948" y="142374"/>
                  </a:lnTo>
                  <a:lnTo>
                    <a:pt x="326091" y="148976"/>
                  </a:lnTo>
                  <a:lnTo>
                    <a:pt x="317387" y="155733"/>
                  </a:lnTo>
                  <a:lnTo>
                    <a:pt x="276402" y="194636"/>
                  </a:lnTo>
                  <a:lnTo>
                    <a:pt x="245770" y="228376"/>
                  </a:lnTo>
                  <a:lnTo>
                    <a:pt x="217939" y="264674"/>
                  </a:lnTo>
                  <a:lnTo>
                    <a:pt x="193485" y="303274"/>
                  </a:lnTo>
                  <a:lnTo>
                    <a:pt x="183623" y="321228"/>
                  </a:lnTo>
                  <a:lnTo>
                    <a:pt x="173674" y="339162"/>
                  </a:lnTo>
                  <a:lnTo>
                    <a:pt x="162938" y="356598"/>
                  </a:lnTo>
                  <a:lnTo>
                    <a:pt x="160670" y="359652"/>
                  </a:lnTo>
                  <a:close/>
                </a:path>
                <a:path w="381000" h="375920">
                  <a:moveTo>
                    <a:pt x="144474" y="375920"/>
                  </a:moveTo>
                  <a:lnTo>
                    <a:pt x="105056" y="334136"/>
                  </a:lnTo>
                  <a:lnTo>
                    <a:pt x="70293" y="292632"/>
                  </a:lnTo>
                  <a:lnTo>
                    <a:pt x="55572" y="274276"/>
                  </a:lnTo>
                  <a:lnTo>
                    <a:pt x="40006" y="256437"/>
                  </a:lnTo>
                  <a:lnTo>
                    <a:pt x="22983" y="240171"/>
                  </a:lnTo>
                  <a:lnTo>
                    <a:pt x="3888" y="226534"/>
                  </a:lnTo>
                  <a:lnTo>
                    <a:pt x="0" y="224181"/>
                  </a:lnTo>
                  <a:lnTo>
                    <a:pt x="204" y="219679"/>
                  </a:lnTo>
                  <a:lnTo>
                    <a:pt x="2251" y="216916"/>
                  </a:lnTo>
                  <a:lnTo>
                    <a:pt x="2251" y="216507"/>
                  </a:lnTo>
                  <a:lnTo>
                    <a:pt x="5987" y="197970"/>
                  </a:lnTo>
                  <a:lnTo>
                    <a:pt x="11037" y="179710"/>
                  </a:lnTo>
                  <a:lnTo>
                    <a:pt x="16682" y="161586"/>
                  </a:lnTo>
                  <a:lnTo>
                    <a:pt x="22203" y="143451"/>
                  </a:lnTo>
                  <a:lnTo>
                    <a:pt x="23328" y="139665"/>
                  </a:lnTo>
                  <a:lnTo>
                    <a:pt x="27114" y="137312"/>
                  </a:lnTo>
                  <a:lnTo>
                    <a:pt x="30900" y="139154"/>
                  </a:lnTo>
                  <a:lnTo>
                    <a:pt x="46924" y="149272"/>
                  </a:lnTo>
                  <a:lnTo>
                    <a:pt x="51468" y="153478"/>
                  </a:lnTo>
                  <a:lnTo>
                    <a:pt x="31923" y="153478"/>
                  </a:lnTo>
                  <a:lnTo>
                    <a:pt x="26885" y="169574"/>
                  </a:lnTo>
                  <a:lnTo>
                    <a:pt x="21907" y="185811"/>
                  </a:lnTo>
                  <a:lnTo>
                    <a:pt x="17578" y="201997"/>
                  </a:lnTo>
                  <a:lnTo>
                    <a:pt x="14324" y="218553"/>
                  </a:lnTo>
                  <a:lnTo>
                    <a:pt x="32128" y="231956"/>
                  </a:lnTo>
                  <a:lnTo>
                    <a:pt x="48243" y="247420"/>
                  </a:lnTo>
                  <a:lnTo>
                    <a:pt x="63130" y="264209"/>
                  </a:lnTo>
                  <a:lnTo>
                    <a:pt x="93630" y="301780"/>
                  </a:lnTo>
                  <a:lnTo>
                    <a:pt x="110440" y="321538"/>
                  </a:lnTo>
                  <a:lnTo>
                    <a:pt x="127769" y="340834"/>
                  </a:lnTo>
                  <a:lnTo>
                    <a:pt x="145702" y="359652"/>
                  </a:lnTo>
                  <a:lnTo>
                    <a:pt x="160670" y="359652"/>
                  </a:lnTo>
                  <a:lnTo>
                    <a:pt x="150716" y="373055"/>
                  </a:lnTo>
                  <a:lnTo>
                    <a:pt x="148669" y="375409"/>
                  </a:lnTo>
                  <a:lnTo>
                    <a:pt x="144474" y="375920"/>
                  </a:lnTo>
                  <a:close/>
                </a:path>
                <a:path w="381000" h="375920">
                  <a:moveTo>
                    <a:pt x="130354" y="273806"/>
                  </a:moveTo>
                  <a:lnTo>
                    <a:pt x="109639" y="239591"/>
                  </a:lnTo>
                  <a:lnTo>
                    <a:pt x="83231" y="207490"/>
                  </a:lnTo>
                  <a:lnTo>
                    <a:pt x="76841" y="199931"/>
                  </a:lnTo>
                  <a:lnTo>
                    <a:pt x="66887" y="187464"/>
                  </a:lnTo>
                  <a:lnTo>
                    <a:pt x="56301" y="174863"/>
                  </a:lnTo>
                  <a:lnTo>
                    <a:pt x="44755" y="163183"/>
                  </a:lnTo>
                  <a:lnTo>
                    <a:pt x="31923" y="153478"/>
                  </a:lnTo>
                  <a:lnTo>
                    <a:pt x="51468" y="153478"/>
                  </a:lnTo>
                  <a:lnTo>
                    <a:pt x="61097" y="162393"/>
                  </a:lnTo>
                  <a:lnTo>
                    <a:pt x="73908" y="177068"/>
                  </a:lnTo>
                  <a:lnTo>
                    <a:pt x="85845" y="191848"/>
                  </a:lnTo>
                  <a:lnTo>
                    <a:pt x="92539" y="199751"/>
                  </a:lnTo>
                  <a:lnTo>
                    <a:pt x="118225" y="230747"/>
                  </a:lnTo>
                  <a:lnTo>
                    <a:pt x="133117" y="253956"/>
                  </a:lnTo>
                  <a:lnTo>
                    <a:pt x="147401" y="253956"/>
                  </a:lnTo>
                  <a:lnTo>
                    <a:pt x="138437" y="268587"/>
                  </a:lnTo>
                  <a:lnTo>
                    <a:pt x="136186" y="272066"/>
                  </a:lnTo>
                  <a:lnTo>
                    <a:pt x="130354" y="273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4816710" y="9044723"/>
            <a:ext cx="381000" cy="375920"/>
            <a:chOff x="4816710" y="9044723"/>
            <a:chExt cx="381000" cy="375920"/>
          </a:xfrm>
        </p:grpSpPr>
        <p:sp>
          <p:nvSpPr>
            <p:cNvPr id="31" name="object 31"/>
            <p:cNvSpPr/>
            <p:nvPr/>
          </p:nvSpPr>
          <p:spPr>
            <a:xfrm>
              <a:off x="4831035" y="9059355"/>
              <a:ext cx="345440" cy="345440"/>
            </a:xfrm>
            <a:custGeom>
              <a:avLst/>
              <a:gdLst/>
              <a:ahLst/>
              <a:cxnLst/>
              <a:rect l="l" t="t" r="r" b="b"/>
              <a:pathLst>
                <a:path w="345439" h="345440">
                  <a:moveTo>
                    <a:pt x="131377" y="344815"/>
                  </a:moveTo>
                  <a:lnTo>
                    <a:pt x="113459" y="325955"/>
                  </a:lnTo>
                  <a:lnTo>
                    <a:pt x="96154" y="306663"/>
                  </a:lnTo>
                  <a:lnTo>
                    <a:pt x="79348" y="286930"/>
                  </a:lnTo>
                  <a:lnTo>
                    <a:pt x="48820" y="249387"/>
                  </a:lnTo>
                  <a:lnTo>
                    <a:pt x="33957" y="232622"/>
                  </a:lnTo>
                  <a:lnTo>
                    <a:pt x="17846" y="217162"/>
                  </a:lnTo>
                  <a:lnTo>
                    <a:pt x="0" y="203717"/>
                  </a:lnTo>
                  <a:lnTo>
                    <a:pt x="3253" y="187161"/>
                  </a:lnTo>
                  <a:lnTo>
                    <a:pt x="7609" y="170873"/>
                  </a:lnTo>
                  <a:lnTo>
                    <a:pt x="12561" y="154738"/>
                  </a:lnTo>
                  <a:lnTo>
                    <a:pt x="17598" y="138642"/>
                  </a:lnTo>
                  <a:lnTo>
                    <a:pt x="30387" y="148346"/>
                  </a:lnTo>
                  <a:lnTo>
                    <a:pt x="41938" y="160027"/>
                  </a:lnTo>
                  <a:lnTo>
                    <a:pt x="52548" y="172628"/>
                  </a:lnTo>
                  <a:lnTo>
                    <a:pt x="62517" y="185095"/>
                  </a:lnTo>
                  <a:lnTo>
                    <a:pt x="68950" y="192705"/>
                  </a:lnTo>
                  <a:lnTo>
                    <a:pt x="95315" y="224755"/>
                  </a:lnTo>
                  <a:lnTo>
                    <a:pt x="116029" y="258867"/>
                  </a:lnTo>
                  <a:lnTo>
                    <a:pt x="121862" y="257230"/>
                  </a:lnTo>
                  <a:lnTo>
                    <a:pt x="146214" y="216341"/>
                  </a:lnTo>
                  <a:lnTo>
                    <a:pt x="167087" y="178240"/>
                  </a:lnTo>
                  <a:lnTo>
                    <a:pt x="177685" y="159506"/>
                  </a:lnTo>
                  <a:lnTo>
                    <a:pt x="200454" y="123189"/>
                  </a:lnTo>
                  <a:lnTo>
                    <a:pt x="234034" y="75972"/>
                  </a:lnTo>
                  <a:lnTo>
                    <a:pt x="282722" y="21116"/>
                  </a:lnTo>
                  <a:lnTo>
                    <a:pt x="312380" y="0"/>
                  </a:lnTo>
                  <a:lnTo>
                    <a:pt x="321515" y="20956"/>
                  </a:lnTo>
                  <a:lnTo>
                    <a:pt x="334452" y="65094"/>
                  </a:lnTo>
                  <a:lnTo>
                    <a:pt x="343587" y="86050"/>
                  </a:lnTo>
                  <a:lnTo>
                    <a:pt x="343587" y="87585"/>
                  </a:lnTo>
                  <a:lnTo>
                    <a:pt x="344099" y="89222"/>
                  </a:lnTo>
                  <a:lnTo>
                    <a:pt x="345122" y="90450"/>
                  </a:lnTo>
                  <a:lnTo>
                    <a:pt x="345225" y="90654"/>
                  </a:lnTo>
                  <a:lnTo>
                    <a:pt x="339378" y="96063"/>
                  </a:lnTo>
                  <a:lnTo>
                    <a:pt x="333368" y="101411"/>
                  </a:lnTo>
                  <a:lnTo>
                    <a:pt x="327224" y="106624"/>
                  </a:lnTo>
                  <a:lnTo>
                    <a:pt x="320975" y="111732"/>
                  </a:lnTo>
                  <a:lnTo>
                    <a:pt x="312446" y="118277"/>
                  </a:lnTo>
                  <a:lnTo>
                    <a:pt x="303772" y="124727"/>
                  </a:lnTo>
                  <a:lnTo>
                    <a:pt x="295234" y="131329"/>
                  </a:lnTo>
                  <a:lnTo>
                    <a:pt x="254237" y="169875"/>
                  </a:lnTo>
                  <a:lnTo>
                    <a:pt x="223669" y="203717"/>
                  </a:lnTo>
                  <a:lnTo>
                    <a:pt x="195992" y="239900"/>
                  </a:lnTo>
                  <a:lnTo>
                    <a:pt x="171077" y="278001"/>
                  </a:lnTo>
                  <a:lnTo>
                    <a:pt x="152225" y="312060"/>
                  </a:lnTo>
                  <a:lnTo>
                    <a:pt x="142386" y="328836"/>
                  </a:lnTo>
                  <a:lnTo>
                    <a:pt x="131377" y="344815"/>
                  </a:lnTo>
                  <a:close/>
                </a:path>
              </a:pathLst>
            </a:custGeom>
            <a:solidFill>
              <a:srgbClr val="3AB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816710" y="9044723"/>
              <a:ext cx="381000" cy="375920"/>
            </a:xfrm>
            <a:custGeom>
              <a:avLst/>
              <a:gdLst/>
              <a:ahLst/>
              <a:cxnLst/>
              <a:rect l="l" t="t" r="r" b="b"/>
              <a:pathLst>
                <a:path w="381000" h="375920">
                  <a:moveTo>
                    <a:pt x="147401" y="253956"/>
                  </a:moveTo>
                  <a:lnTo>
                    <a:pt x="133117" y="253956"/>
                  </a:lnTo>
                  <a:lnTo>
                    <a:pt x="143067" y="237107"/>
                  </a:lnTo>
                  <a:lnTo>
                    <a:pt x="152634" y="220075"/>
                  </a:lnTo>
                  <a:lnTo>
                    <a:pt x="171443" y="185709"/>
                  </a:lnTo>
                  <a:lnTo>
                    <a:pt x="193536" y="148286"/>
                  </a:lnTo>
                  <a:lnTo>
                    <a:pt x="217837" y="112141"/>
                  </a:lnTo>
                  <a:lnTo>
                    <a:pt x="240613" y="80744"/>
                  </a:lnTo>
                  <a:lnTo>
                    <a:pt x="265288" y="50200"/>
                  </a:lnTo>
                  <a:lnTo>
                    <a:pt x="293147" y="22975"/>
                  </a:lnTo>
                  <a:lnTo>
                    <a:pt x="325477" y="1534"/>
                  </a:lnTo>
                  <a:lnTo>
                    <a:pt x="328444" y="0"/>
                  </a:lnTo>
                  <a:lnTo>
                    <a:pt x="332025" y="102"/>
                  </a:lnTo>
                  <a:lnTo>
                    <a:pt x="333969" y="3171"/>
                  </a:lnTo>
                  <a:lnTo>
                    <a:pt x="339638" y="14836"/>
                  </a:lnTo>
                  <a:lnTo>
                    <a:pt x="326705" y="14836"/>
                  </a:lnTo>
                  <a:lnTo>
                    <a:pt x="297090" y="35909"/>
                  </a:lnTo>
                  <a:lnTo>
                    <a:pt x="248373" y="90793"/>
                  </a:lnTo>
                  <a:lnTo>
                    <a:pt x="214779" y="138025"/>
                  </a:lnTo>
                  <a:lnTo>
                    <a:pt x="192010" y="174342"/>
                  </a:lnTo>
                  <a:lnTo>
                    <a:pt x="171028" y="212141"/>
                  </a:lnTo>
                  <a:lnTo>
                    <a:pt x="160577" y="231177"/>
                  </a:lnTo>
                  <a:lnTo>
                    <a:pt x="149800" y="250041"/>
                  </a:lnTo>
                  <a:lnTo>
                    <a:pt x="147401" y="253956"/>
                  </a:lnTo>
                  <a:close/>
                </a:path>
                <a:path w="381000" h="375920">
                  <a:moveTo>
                    <a:pt x="160670" y="359652"/>
                  </a:moveTo>
                  <a:lnTo>
                    <a:pt x="145702" y="359652"/>
                  </a:lnTo>
                  <a:lnTo>
                    <a:pt x="156711" y="343672"/>
                  </a:lnTo>
                  <a:lnTo>
                    <a:pt x="166550" y="326897"/>
                  </a:lnTo>
                  <a:lnTo>
                    <a:pt x="185402" y="292837"/>
                  </a:lnTo>
                  <a:lnTo>
                    <a:pt x="210317" y="254698"/>
                  </a:lnTo>
                  <a:lnTo>
                    <a:pt x="237994" y="218553"/>
                  </a:lnTo>
                  <a:lnTo>
                    <a:pt x="268485" y="184711"/>
                  </a:lnTo>
                  <a:lnTo>
                    <a:pt x="301432" y="153171"/>
                  </a:lnTo>
                  <a:lnTo>
                    <a:pt x="326785" y="133114"/>
                  </a:lnTo>
                  <a:lnTo>
                    <a:pt x="335300" y="126568"/>
                  </a:lnTo>
                  <a:lnTo>
                    <a:pt x="359447" y="105286"/>
                  </a:lnTo>
                  <a:lnTo>
                    <a:pt x="358424" y="104058"/>
                  </a:lnTo>
                  <a:lnTo>
                    <a:pt x="357912" y="102421"/>
                  </a:lnTo>
                  <a:lnTo>
                    <a:pt x="357912" y="100886"/>
                  </a:lnTo>
                  <a:lnTo>
                    <a:pt x="348777" y="79930"/>
                  </a:lnTo>
                  <a:lnTo>
                    <a:pt x="335840" y="35792"/>
                  </a:lnTo>
                  <a:lnTo>
                    <a:pt x="326705" y="14836"/>
                  </a:lnTo>
                  <a:lnTo>
                    <a:pt x="339638" y="14836"/>
                  </a:lnTo>
                  <a:lnTo>
                    <a:pt x="344743" y="25343"/>
                  </a:lnTo>
                  <a:lnTo>
                    <a:pt x="351939" y="49010"/>
                  </a:lnTo>
                  <a:lnTo>
                    <a:pt x="358847" y="72755"/>
                  </a:lnTo>
                  <a:lnTo>
                    <a:pt x="368758" y="95156"/>
                  </a:lnTo>
                  <a:lnTo>
                    <a:pt x="376739" y="95156"/>
                  </a:lnTo>
                  <a:lnTo>
                    <a:pt x="380627" y="101091"/>
                  </a:lnTo>
                  <a:lnTo>
                    <a:pt x="376739" y="105593"/>
                  </a:lnTo>
                  <a:lnTo>
                    <a:pt x="376125" y="106207"/>
                  </a:lnTo>
                  <a:lnTo>
                    <a:pt x="375511" y="106923"/>
                  </a:lnTo>
                  <a:lnTo>
                    <a:pt x="374897" y="107537"/>
                  </a:lnTo>
                  <a:lnTo>
                    <a:pt x="374488" y="110197"/>
                  </a:lnTo>
                  <a:lnTo>
                    <a:pt x="372544" y="111834"/>
                  </a:lnTo>
                  <a:lnTo>
                    <a:pt x="370190" y="112346"/>
                  </a:lnTo>
                  <a:lnTo>
                    <a:pt x="363805" y="118452"/>
                  </a:lnTo>
                  <a:lnTo>
                    <a:pt x="357247" y="124356"/>
                  </a:lnTo>
                  <a:lnTo>
                    <a:pt x="350536" y="130087"/>
                  </a:lnTo>
                  <a:lnTo>
                    <a:pt x="343690" y="135675"/>
                  </a:lnTo>
                  <a:lnTo>
                    <a:pt x="334948" y="142374"/>
                  </a:lnTo>
                  <a:lnTo>
                    <a:pt x="326091" y="148976"/>
                  </a:lnTo>
                  <a:lnTo>
                    <a:pt x="317387" y="155733"/>
                  </a:lnTo>
                  <a:lnTo>
                    <a:pt x="276402" y="194636"/>
                  </a:lnTo>
                  <a:lnTo>
                    <a:pt x="245770" y="228376"/>
                  </a:lnTo>
                  <a:lnTo>
                    <a:pt x="217939" y="264674"/>
                  </a:lnTo>
                  <a:lnTo>
                    <a:pt x="193485" y="303274"/>
                  </a:lnTo>
                  <a:lnTo>
                    <a:pt x="183623" y="321228"/>
                  </a:lnTo>
                  <a:lnTo>
                    <a:pt x="173674" y="339162"/>
                  </a:lnTo>
                  <a:lnTo>
                    <a:pt x="162938" y="356598"/>
                  </a:lnTo>
                  <a:lnTo>
                    <a:pt x="160670" y="359652"/>
                  </a:lnTo>
                  <a:close/>
                </a:path>
                <a:path w="381000" h="375920">
                  <a:moveTo>
                    <a:pt x="144474" y="375920"/>
                  </a:moveTo>
                  <a:lnTo>
                    <a:pt x="105056" y="334136"/>
                  </a:lnTo>
                  <a:lnTo>
                    <a:pt x="70293" y="292632"/>
                  </a:lnTo>
                  <a:lnTo>
                    <a:pt x="55572" y="274276"/>
                  </a:lnTo>
                  <a:lnTo>
                    <a:pt x="40006" y="256437"/>
                  </a:lnTo>
                  <a:lnTo>
                    <a:pt x="22983" y="240171"/>
                  </a:lnTo>
                  <a:lnTo>
                    <a:pt x="3888" y="226534"/>
                  </a:lnTo>
                  <a:lnTo>
                    <a:pt x="0" y="224181"/>
                  </a:lnTo>
                  <a:lnTo>
                    <a:pt x="204" y="219679"/>
                  </a:lnTo>
                  <a:lnTo>
                    <a:pt x="2251" y="216916"/>
                  </a:lnTo>
                  <a:lnTo>
                    <a:pt x="2251" y="216507"/>
                  </a:lnTo>
                  <a:lnTo>
                    <a:pt x="5987" y="197970"/>
                  </a:lnTo>
                  <a:lnTo>
                    <a:pt x="11037" y="179710"/>
                  </a:lnTo>
                  <a:lnTo>
                    <a:pt x="16682" y="161586"/>
                  </a:lnTo>
                  <a:lnTo>
                    <a:pt x="22203" y="143451"/>
                  </a:lnTo>
                  <a:lnTo>
                    <a:pt x="23328" y="139665"/>
                  </a:lnTo>
                  <a:lnTo>
                    <a:pt x="27114" y="137312"/>
                  </a:lnTo>
                  <a:lnTo>
                    <a:pt x="30900" y="139154"/>
                  </a:lnTo>
                  <a:lnTo>
                    <a:pt x="46924" y="149272"/>
                  </a:lnTo>
                  <a:lnTo>
                    <a:pt x="51468" y="153478"/>
                  </a:lnTo>
                  <a:lnTo>
                    <a:pt x="31923" y="153478"/>
                  </a:lnTo>
                  <a:lnTo>
                    <a:pt x="26885" y="169574"/>
                  </a:lnTo>
                  <a:lnTo>
                    <a:pt x="21907" y="185811"/>
                  </a:lnTo>
                  <a:lnTo>
                    <a:pt x="17578" y="201997"/>
                  </a:lnTo>
                  <a:lnTo>
                    <a:pt x="14324" y="218553"/>
                  </a:lnTo>
                  <a:lnTo>
                    <a:pt x="32128" y="231956"/>
                  </a:lnTo>
                  <a:lnTo>
                    <a:pt x="48243" y="247420"/>
                  </a:lnTo>
                  <a:lnTo>
                    <a:pt x="63130" y="264209"/>
                  </a:lnTo>
                  <a:lnTo>
                    <a:pt x="93630" y="301780"/>
                  </a:lnTo>
                  <a:lnTo>
                    <a:pt x="110440" y="321538"/>
                  </a:lnTo>
                  <a:lnTo>
                    <a:pt x="127769" y="340834"/>
                  </a:lnTo>
                  <a:lnTo>
                    <a:pt x="145702" y="359652"/>
                  </a:lnTo>
                  <a:lnTo>
                    <a:pt x="160670" y="359652"/>
                  </a:lnTo>
                  <a:lnTo>
                    <a:pt x="150716" y="373055"/>
                  </a:lnTo>
                  <a:lnTo>
                    <a:pt x="148669" y="375409"/>
                  </a:lnTo>
                  <a:lnTo>
                    <a:pt x="144474" y="375920"/>
                  </a:lnTo>
                  <a:close/>
                </a:path>
                <a:path w="381000" h="375920">
                  <a:moveTo>
                    <a:pt x="130354" y="273806"/>
                  </a:moveTo>
                  <a:lnTo>
                    <a:pt x="109639" y="239591"/>
                  </a:lnTo>
                  <a:lnTo>
                    <a:pt x="83231" y="207490"/>
                  </a:lnTo>
                  <a:lnTo>
                    <a:pt x="76841" y="199931"/>
                  </a:lnTo>
                  <a:lnTo>
                    <a:pt x="66887" y="187464"/>
                  </a:lnTo>
                  <a:lnTo>
                    <a:pt x="56301" y="174863"/>
                  </a:lnTo>
                  <a:lnTo>
                    <a:pt x="44755" y="163183"/>
                  </a:lnTo>
                  <a:lnTo>
                    <a:pt x="31923" y="153478"/>
                  </a:lnTo>
                  <a:lnTo>
                    <a:pt x="51468" y="153478"/>
                  </a:lnTo>
                  <a:lnTo>
                    <a:pt x="61097" y="162393"/>
                  </a:lnTo>
                  <a:lnTo>
                    <a:pt x="73908" y="177068"/>
                  </a:lnTo>
                  <a:lnTo>
                    <a:pt x="85845" y="191848"/>
                  </a:lnTo>
                  <a:lnTo>
                    <a:pt x="92539" y="199751"/>
                  </a:lnTo>
                  <a:lnTo>
                    <a:pt x="118225" y="230747"/>
                  </a:lnTo>
                  <a:lnTo>
                    <a:pt x="133117" y="253956"/>
                  </a:lnTo>
                  <a:lnTo>
                    <a:pt x="147401" y="253956"/>
                  </a:lnTo>
                  <a:lnTo>
                    <a:pt x="138437" y="268587"/>
                  </a:lnTo>
                  <a:lnTo>
                    <a:pt x="136186" y="272066"/>
                  </a:lnTo>
                  <a:lnTo>
                    <a:pt x="130354" y="273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3105868" y="6928588"/>
            <a:ext cx="381000" cy="375920"/>
            <a:chOff x="13105868" y="6928588"/>
            <a:chExt cx="381000" cy="375920"/>
          </a:xfrm>
        </p:grpSpPr>
        <p:sp>
          <p:nvSpPr>
            <p:cNvPr id="34" name="object 34"/>
            <p:cNvSpPr/>
            <p:nvPr/>
          </p:nvSpPr>
          <p:spPr>
            <a:xfrm>
              <a:off x="13120192" y="6943220"/>
              <a:ext cx="345440" cy="345440"/>
            </a:xfrm>
            <a:custGeom>
              <a:avLst/>
              <a:gdLst/>
              <a:ahLst/>
              <a:cxnLst/>
              <a:rect l="l" t="t" r="r" b="b"/>
              <a:pathLst>
                <a:path w="345440" h="345440">
                  <a:moveTo>
                    <a:pt x="131377" y="344815"/>
                  </a:moveTo>
                  <a:lnTo>
                    <a:pt x="113459" y="325955"/>
                  </a:lnTo>
                  <a:lnTo>
                    <a:pt x="96154" y="306663"/>
                  </a:lnTo>
                  <a:lnTo>
                    <a:pt x="79348" y="286930"/>
                  </a:lnTo>
                  <a:lnTo>
                    <a:pt x="48820" y="249387"/>
                  </a:lnTo>
                  <a:lnTo>
                    <a:pt x="33957" y="232622"/>
                  </a:lnTo>
                  <a:lnTo>
                    <a:pt x="17846" y="217162"/>
                  </a:lnTo>
                  <a:lnTo>
                    <a:pt x="0" y="203717"/>
                  </a:lnTo>
                  <a:lnTo>
                    <a:pt x="3253" y="187161"/>
                  </a:lnTo>
                  <a:lnTo>
                    <a:pt x="7609" y="170873"/>
                  </a:lnTo>
                  <a:lnTo>
                    <a:pt x="12561" y="154738"/>
                  </a:lnTo>
                  <a:lnTo>
                    <a:pt x="17598" y="138642"/>
                  </a:lnTo>
                  <a:lnTo>
                    <a:pt x="30387" y="148346"/>
                  </a:lnTo>
                  <a:lnTo>
                    <a:pt x="41938" y="160027"/>
                  </a:lnTo>
                  <a:lnTo>
                    <a:pt x="52548" y="172628"/>
                  </a:lnTo>
                  <a:lnTo>
                    <a:pt x="62517" y="185095"/>
                  </a:lnTo>
                  <a:lnTo>
                    <a:pt x="68950" y="192705"/>
                  </a:lnTo>
                  <a:lnTo>
                    <a:pt x="95315" y="224755"/>
                  </a:lnTo>
                  <a:lnTo>
                    <a:pt x="116029" y="258867"/>
                  </a:lnTo>
                  <a:lnTo>
                    <a:pt x="121862" y="257230"/>
                  </a:lnTo>
                  <a:lnTo>
                    <a:pt x="146214" y="216341"/>
                  </a:lnTo>
                  <a:lnTo>
                    <a:pt x="167087" y="178240"/>
                  </a:lnTo>
                  <a:lnTo>
                    <a:pt x="177685" y="159506"/>
                  </a:lnTo>
                  <a:lnTo>
                    <a:pt x="200454" y="123189"/>
                  </a:lnTo>
                  <a:lnTo>
                    <a:pt x="234034" y="75972"/>
                  </a:lnTo>
                  <a:lnTo>
                    <a:pt x="282722" y="21116"/>
                  </a:lnTo>
                  <a:lnTo>
                    <a:pt x="312380" y="0"/>
                  </a:lnTo>
                  <a:lnTo>
                    <a:pt x="321515" y="20956"/>
                  </a:lnTo>
                  <a:lnTo>
                    <a:pt x="334452" y="65094"/>
                  </a:lnTo>
                  <a:lnTo>
                    <a:pt x="343587" y="86050"/>
                  </a:lnTo>
                  <a:lnTo>
                    <a:pt x="343587" y="87585"/>
                  </a:lnTo>
                  <a:lnTo>
                    <a:pt x="344099" y="89222"/>
                  </a:lnTo>
                  <a:lnTo>
                    <a:pt x="345122" y="90450"/>
                  </a:lnTo>
                  <a:lnTo>
                    <a:pt x="345225" y="90654"/>
                  </a:lnTo>
                  <a:lnTo>
                    <a:pt x="339378" y="96063"/>
                  </a:lnTo>
                  <a:lnTo>
                    <a:pt x="333368" y="101411"/>
                  </a:lnTo>
                  <a:lnTo>
                    <a:pt x="327224" y="106624"/>
                  </a:lnTo>
                  <a:lnTo>
                    <a:pt x="320975" y="111732"/>
                  </a:lnTo>
                  <a:lnTo>
                    <a:pt x="312446" y="118277"/>
                  </a:lnTo>
                  <a:lnTo>
                    <a:pt x="303772" y="124727"/>
                  </a:lnTo>
                  <a:lnTo>
                    <a:pt x="295234" y="131329"/>
                  </a:lnTo>
                  <a:lnTo>
                    <a:pt x="254237" y="169875"/>
                  </a:lnTo>
                  <a:lnTo>
                    <a:pt x="223669" y="203717"/>
                  </a:lnTo>
                  <a:lnTo>
                    <a:pt x="195992" y="239900"/>
                  </a:lnTo>
                  <a:lnTo>
                    <a:pt x="171077" y="278001"/>
                  </a:lnTo>
                  <a:lnTo>
                    <a:pt x="152225" y="312060"/>
                  </a:lnTo>
                  <a:lnTo>
                    <a:pt x="142386" y="328836"/>
                  </a:lnTo>
                  <a:lnTo>
                    <a:pt x="131377" y="344815"/>
                  </a:lnTo>
                  <a:close/>
                </a:path>
              </a:pathLst>
            </a:custGeom>
            <a:solidFill>
              <a:srgbClr val="3AB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105868" y="6928588"/>
              <a:ext cx="381000" cy="375920"/>
            </a:xfrm>
            <a:custGeom>
              <a:avLst/>
              <a:gdLst/>
              <a:ahLst/>
              <a:cxnLst/>
              <a:rect l="l" t="t" r="r" b="b"/>
              <a:pathLst>
                <a:path w="381000" h="375920">
                  <a:moveTo>
                    <a:pt x="147401" y="253956"/>
                  </a:moveTo>
                  <a:lnTo>
                    <a:pt x="133117" y="253956"/>
                  </a:lnTo>
                  <a:lnTo>
                    <a:pt x="143067" y="237107"/>
                  </a:lnTo>
                  <a:lnTo>
                    <a:pt x="152634" y="220075"/>
                  </a:lnTo>
                  <a:lnTo>
                    <a:pt x="171443" y="185709"/>
                  </a:lnTo>
                  <a:lnTo>
                    <a:pt x="193536" y="148286"/>
                  </a:lnTo>
                  <a:lnTo>
                    <a:pt x="217837" y="112141"/>
                  </a:lnTo>
                  <a:lnTo>
                    <a:pt x="240613" y="80744"/>
                  </a:lnTo>
                  <a:lnTo>
                    <a:pt x="265288" y="50200"/>
                  </a:lnTo>
                  <a:lnTo>
                    <a:pt x="293147" y="22975"/>
                  </a:lnTo>
                  <a:lnTo>
                    <a:pt x="325477" y="1534"/>
                  </a:lnTo>
                  <a:lnTo>
                    <a:pt x="328444" y="0"/>
                  </a:lnTo>
                  <a:lnTo>
                    <a:pt x="332025" y="102"/>
                  </a:lnTo>
                  <a:lnTo>
                    <a:pt x="333969" y="3171"/>
                  </a:lnTo>
                  <a:lnTo>
                    <a:pt x="339638" y="14836"/>
                  </a:lnTo>
                  <a:lnTo>
                    <a:pt x="326705" y="14836"/>
                  </a:lnTo>
                  <a:lnTo>
                    <a:pt x="297090" y="35909"/>
                  </a:lnTo>
                  <a:lnTo>
                    <a:pt x="248373" y="90793"/>
                  </a:lnTo>
                  <a:lnTo>
                    <a:pt x="214779" y="138025"/>
                  </a:lnTo>
                  <a:lnTo>
                    <a:pt x="192010" y="174342"/>
                  </a:lnTo>
                  <a:lnTo>
                    <a:pt x="171028" y="212141"/>
                  </a:lnTo>
                  <a:lnTo>
                    <a:pt x="160577" y="231177"/>
                  </a:lnTo>
                  <a:lnTo>
                    <a:pt x="149800" y="250041"/>
                  </a:lnTo>
                  <a:lnTo>
                    <a:pt x="147401" y="253956"/>
                  </a:lnTo>
                  <a:close/>
                </a:path>
                <a:path w="381000" h="375920">
                  <a:moveTo>
                    <a:pt x="160670" y="359652"/>
                  </a:moveTo>
                  <a:lnTo>
                    <a:pt x="145702" y="359652"/>
                  </a:lnTo>
                  <a:lnTo>
                    <a:pt x="156711" y="343672"/>
                  </a:lnTo>
                  <a:lnTo>
                    <a:pt x="166550" y="326897"/>
                  </a:lnTo>
                  <a:lnTo>
                    <a:pt x="185402" y="292837"/>
                  </a:lnTo>
                  <a:lnTo>
                    <a:pt x="210317" y="254698"/>
                  </a:lnTo>
                  <a:lnTo>
                    <a:pt x="237994" y="218553"/>
                  </a:lnTo>
                  <a:lnTo>
                    <a:pt x="268485" y="184711"/>
                  </a:lnTo>
                  <a:lnTo>
                    <a:pt x="301432" y="153171"/>
                  </a:lnTo>
                  <a:lnTo>
                    <a:pt x="326785" y="133114"/>
                  </a:lnTo>
                  <a:lnTo>
                    <a:pt x="335300" y="126568"/>
                  </a:lnTo>
                  <a:lnTo>
                    <a:pt x="359447" y="105286"/>
                  </a:lnTo>
                  <a:lnTo>
                    <a:pt x="358424" y="104058"/>
                  </a:lnTo>
                  <a:lnTo>
                    <a:pt x="357912" y="102421"/>
                  </a:lnTo>
                  <a:lnTo>
                    <a:pt x="357912" y="100886"/>
                  </a:lnTo>
                  <a:lnTo>
                    <a:pt x="348777" y="79930"/>
                  </a:lnTo>
                  <a:lnTo>
                    <a:pt x="335840" y="35792"/>
                  </a:lnTo>
                  <a:lnTo>
                    <a:pt x="326705" y="14836"/>
                  </a:lnTo>
                  <a:lnTo>
                    <a:pt x="339638" y="14836"/>
                  </a:lnTo>
                  <a:lnTo>
                    <a:pt x="344743" y="25343"/>
                  </a:lnTo>
                  <a:lnTo>
                    <a:pt x="351939" y="49010"/>
                  </a:lnTo>
                  <a:lnTo>
                    <a:pt x="358847" y="72755"/>
                  </a:lnTo>
                  <a:lnTo>
                    <a:pt x="368758" y="95156"/>
                  </a:lnTo>
                  <a:lnTo>
                    <a:pt x="376739" y="95156"/>
                  </a:lnTo>
                  <a:lnTo>
                    <a:pt x="380627" y="101091"/>
                  </a:lnTo>
                  <a:lnTo>
                    <a:pt x="376739" y="105593"/>
                  </a:lnTo>
                  <a:lnTo>
                    <a:pt x="376125" y="106207"/>
                  </a:lnTo>
                  <a:lnTo>
                    <a:pt x="375511" y="106923"/>
                  </a:lnTo>
                  <a:lnTo>
                    <a:pt x="374897" y="107537"/>
                  </a:lnTo>
                  <a:lnTo>
                    <a:pt x="374488" y="110197"/>
                  </a:lnTo>
                  <a:lnTo>
                    <a:pt x="372544" y="111834"/>
                  </a:lnTo>
                  <a:lnTo>
                    <a:pt x="370190" y="112346"/>
                  </a:lnTo>
                  <a:lnTo>
                    <a:pt x="363805" y="118452"/>
                  </a:lnTo>
                  <a:lnTo>
                    <a:pt x="357247" y="124356"/>
                  </a:lnTo>
                  <a:lnTo>
                    <a:pt x="350536" y="130087"/>
                  </a:lnTo>
                  <a:lnTo>
                    <a:pt x="343690" y="135675"/>
                  </a:lnTo>
                  <a:lnTo>
                    <a:pt x="334948" y="142374"/>
                  </a:lnTo>
                  <a:lnTo>
                    <a:pt x="326091" y="148976"/>
                  </a:lnTo>
                  <a:lnTo>
                    <a:pt x="317387" y="155733"/>
                  </a:lnTo>
                  <a:lnTo>
                    <a:pt x="276402" y="194636"/>
                  </a:lnTo>
                  <a:lnTo>
                    <a:pt x="245770" y="228376"/>
                  </a:lnTo>
                  <a:lnTo>
                    <a:pt x="217939" y="264674"/>
                  </a:lnTo>
                  <a:lnTo>
                    <a:pt x="193485" y="303274"/>
                  </a:lnTo>
                  <a:lnTo>
                    <a:pt x="183623" y="321228"/>
                  </a:lnTo>
                  <a:lnTo>
                    <a:pt x="173674" y="339162"/>
                  </a:lnTo>
                  <a:lnTo>
                    <a:pt x="162938" y="356598"/>
                  </a:lnTo>
                  <a:lnTo>
                    <a:pt x="160670" y="359652"/>
                  </a:lnTo>
                  <a:close/>
                </a:path>
                <a:path w="381000" h="375920">
                  <a:moveTo>
                    <a:pt x="144474" y="375920"/>
                  </a:moveTo>
                  <a:lnTo>
                    <a:pt x="105056" y="334136"/>
                  </a:lnTo>
                  <a:lnTo>
                    <a:pt x="70293" y="292632"/>
                  </a:lnTo>
                  <a:lnTo>
                    <a:pt x="55572" y="274276"/>
                  </a:lnTo>
                  <a:lnTo>
                    <a:pt x="40006" y="256437"/>
                  </a:lnTo>
                  <a:lnTo>
                    <a:pt x="22983" y="240171"/>
                  </a:lnTo>
                  <a:lnTo>
                    <a:pt x="3888" y="226534"/>
                  </a:lnTo>
                  <a:lnTo>
                    <a:pt x="0" y="224181"/>
                  </a:lnTo>
                  <a:lnTo>
                    <a:pt x="204" y="219679"/>
                  </a:lnTo>
                  <a:lnTo>
                    <a:pt x="2251" y="216916"/>
                  </a:lnTo>
                  <a:lnTo>
                    <a:pt x="2251" y="216507"/>
                  </a:lnTo>
                  <a:lnTo>
                    <a:pt x="5987" y="197970"/>
                  </a:lnTo>
                  <a:lnTo>
                    <a:pt x="11037" y="179710"/>
                  </a:lnTo>
                  <a:lnTo>
                    <a:pt x="16682" y="161586"/>
                  </a:lnTo>
                  <a:lnTo>
                    <a:pt x="22203" y="143451"/>
                  </a:lnTo>
                  <a:lnTo>
                    <a:pt x="23328" y="139665"/>
                  </a:lnTo>
                  <a:lnTo>
                    <a:pt x="27114" y="137312"/>
                  </a:lnTo>
                  <a:lnTo>
                    <a:pt x="30900" y="139154"/>
                  </a:lnTo>
                  <a:lnTo>
                    <a:pt x="46924" y="149272"/>
                  </a:lnTo>
                  <a:lnTo>
                    <a:pt x="51468" y="153478"/>
                  </a:lnTo>
                  <a:lnTo>
                    <a:pt x="31923" y="153478"/>
                  </a:lnTo>
                  <a:lnTo>
                    <a:pt x="26885" y="169574"/>
                  </a:lnTo>
                  <a:lnTo>
                    <a:pt x="21907" y="185811"/>
                  </a:lnTo>
                  <a:lnTo>
                    <a:pt x="17578" y="201997"/>
                  </a:lnTo>
                  <a:lnTo>
                    <a:pt x="14324" y="218553"/>
                  </a:lnTo>
                  <a:lnTo>
                    <a:pt x="32128" y="231956"/>
                  </a:lnTo>
                  <a:lnTo>
                    <a:pt x="48243" y="247420"/>
                  </a:lnTo>
                  <a:lnTo>
                    <a:pt x="63130" y="264209"/>
                  </a:lnTo>
                  <a:lnTo>
                    <a:pt x="93630" y="301780"/>
                  </a:lnTo>
                  <a:lnTo>
                    <a:pt x="110440" y="321538"/>
                  </a:lnTo>
                  <a:lnTo>
                    <a:pt x="127769" y="340834"/>
                  </a:lnTo>
                  <a:lnTo>
                    <a:pt x="145702" y="359652"/>
                  </a:lnTo>
                  <a:lnTo>
                    <a:pt x="160670" y="359652"/>
                  </a:lnTo>
                  <a:lnTo>
                    <a:pt x="150716" y="373055"/>
                  </a:lnTo>
                  <a:lnTo>
                    <a:pt x="148669" y="375409"/>
                  </a:lnTo>
                  <a:lnTo>
                    <a:pt x="144474" y="375920"/>
                  </a:lnTo>
                  <a:close/>
                </a:path>
                <a:path w="381000" h="375920">
                  <a:moveTo>
                    <a:pt x="130354" y="273806"/>
                  </a:moveTo>
                  <a:lnTo>
                    <a:pt x="109639" y="239591"/>
                  </a:lnTo>
                  <a:lnTo>
                    <a:pt x="83231" y="207490"/>
                  </a:lnTo>
                  <a:lnTo>
                    <a:pt x="76841" y="199931"/>
                  </a:lnTo>
                  <a:lnTo>
                    <a:pt x="66887" y="187464"/>
                  </a:lnTo>
                  <a:lnTo>
                    <a:pt x="56301" y="174863"/>
                  </a:lnTo>
                  <a:lnTo>
                    <a:pt x="44755" y="163183"/>
                  </a:lnTo>
                  <a:lnTo>
                    <a:pt x="31923" y="153478"/>
                  </a:lnTo>
                  <a:lnTo>
                    <a:pt x="51468" y="153478"/>
                  </a:lnTo>
                  <a:lnTo>
                    <a:pt x="61097" y="162393"/>
                  </a:lnTo>
                  <a:lnTo>
                    <a:pt x="73908" y="177068"/>
                  </a:lnTo>
                  <a:lnTo>
                    <a:pt x="85845" y="191848"/>
                  </a:lnTo>
                  <a:lnTo>
                    <a:pt x="92539" y="199751"/>
                  </a:lnTo>
                  <a:lnTo>
                    <a:pt x="118225" y="230747"/>
                  </a:lnTo>
                  <a:lnTo>
                    <a:pt x="133117" y="253956"/>
                  </a:lnTo>
                  <a:lnTo>
                    <a:pt x="147401" y="253956"/>
                  </a:lnTo>
                  <a:lnTo>
                    <a:pt x="138437" y="268587"/>
                  </a:lnTo>
                  <a:lnTo>
                    <a:pt x="136186" y="272066"/>
                  </a:lnTo>
                  <a:lnTo>
                    <a:pt x="130354" y="273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3099375" y="6046070"/>
            <a:ext cx="381000" cy="375920"/>
            <a:chOff x="13099375" y="6046070"/>
            <a:chExt cx="381000" cy="375920"/>
          </a:xfrm>
        </p:grpSpPr>
        <p:sp>
          <p:nvSpPr>
            <p:cNvPr id="37" name="object 37"/>
            <p:cNvSpPr/>
            <p:nvPr/>
          </p:nvSpPr>
          <p:spPr>
            <a:xfrm>
              <a:off x="13113700" y="6060702"/>
              <a:ext cx="345440" cy="345440"/>
            </a:xfrm>
            <a:custGeom>
              <a:avLst/>
              <a:gdLst/>
              <a:ahLst/>
              <a:cxnLst/>
              <a:rect l="l" t="t" r="r" b="b"/>
              <a:pathLst>
                <a:path w="345440" h="345439">
                  <a:moveTo>
                    <a:pt x="131377" y="344815"/>
                  </a:moveTo>
                  <a:lnTo>
                    <a:pt x="113459" y="325955"/>
                  </a:lnTo>
                  <a:lnTo>
                    <a:pt x="96154" y="306663"/>
                  </a:lnTo>
                  <a:lnTo>
                    <a:pt x="79348" y="286930"/>
                  </a:lnTo>
                  <a:lnTo>
                    <a:pt x="48820" y="249387"/>
                  </a:lnTo>
                  <a:lnTo>
                    <a:pt x="33957" y="232622"/>
                  </a:lnTo>
                  <a:lnTo>
                    <a:pt x="17846" y="217162"/>
                  </a:lnTo>
                  <a:lnTo>
                    <a:pt x="0" y="203717"/>
                  </a:lnTo>
                  <a:lnTo>
                    <a:pt x="3253" y="187161"/>
                  </a:lnTo>
                  <a:lnTo>
                    <a:pt x="7609" y="170873"/>
                  </a:lnTo>
                  <a:lnTo>
                    <a:pt x="12561" y="154738"/>
                  </a:lnTo>
                  <a:lnTo>
                    <a:pt x="17598" y="138642"/>
                  </a:lnTo>
                  <a:lnTo>
                    <a:pt x="30387" y="148346"/>
                  </a:lnTo>
                  <a:lnTo>
                    <a:pt x="41938" y="160027"/>
                  </a:lnTo>
                  <a:lnTo>
                    <a:pt x="52548" y="172628"/>
                  </a:lnTo>
                  <a:lnTo>
                    <a:pt x="62517" y="185095"/>
                  </a:lnTo>
                  <a:lnTo>
                    <a:pt x="68950" y="192705"/>
                  </a:lnTo>
                  <a:lnTo>
                    <a:pt x="95315" y="224755"/>
                  </a:lnTo>
                  <a:lnTo>
                    <a:pt x="116029" y="258867"/>
                  </a:lnTo>
                  <a:lnTo>
                    <a:pt x="121862" y="257230"/>
                  </a:lnTo>
                  <a:lnTo>
                    <a:pt x="146214" y="216341"/>
                  </a:lnTo>
                  <a:lnTo>
                    <a:pt x="167087" y="178240"/>
                  </a:lnTo>
                  <a:lnTo>
                    <a:pt x="177685" y="159506"/>
                  </a:lnTo>
                  <a:lnTo>
                    <a:pt x="200454" y="123189"/>
                  </a:lnTo>
                  <a:lnTo>
                    <a:pt x="234034" y="75972"/>
                  </a:lnTo>
                  <a:lnTo>
                    <a:pt x="282722" y="21116"/>
                  </a:lnTo>
                  <a:lnTo>
                    <a:pt x="312380" y="0"/>
                  </a:lnTo>
                  <a:lnTo>
                    <a:pt x="321515" y="20956"/>
                  </a:lnTo>
                  <a:lnTo>
                    <a:pt x="334452" y="65094"/>
                  </a:lnTo>
                  <a:lnTo>
                    <a:pt x="343587" y="86050"/>
                  </a:lnTo>
                  <a:lnTo>
                    <a:pt x="343587" y="87585"/>
                  </a:lnTo>
                  <a:lnTo>
                    <a:pt x="344099" y="89222"/>
                  </a:lnTo>
                  <a:lnTo>
                    <a:pt x="345122" y="90450"/>
                  </a:lnTo>
                  <a:lnTo>
                    <a:pt x="345225" y="90654"/>
                  </a:lnTo>
                  <a:lnTo>
                    <a:pt x="339378" y="96063"/>
                  </a:lnTo>
                  <a:lnTo>
                    <a:pt x="333368" y="101411"/>
                  </a:lnTo>
                  <a:lnTo>
                    <a:pt x="327224" y="106624"/>
                  </a:lnTo>
                  <a:lnTo>
                    <a:pt x="320975" y="111732"/>
                  </a:lnTo>
                  <a:lnTo>
                    <a:pt x="312446" y="118277"/>
                  </a:lnTo>
                  <a:lnTo>
                    <a:pt x="303772" y="124727"/>
                  </a:lnTo>
                  <a:lnTo>
                    <a:pt x="295234" y="131329"/>
                  </a:lnTo>
                  <a:lnTo>
                    <a:pt x="254237" y="169875"/>
                  </a:lnTo>
                  <a:lnTo>
                    <a:pt x="223669" y="203717"/>
                  </a:lnTo>
                  <a:lnTo>
                    <a:pt x="195992" y="239900"/>
                  </a:lnTo>
                  <a:lnTo>
                    <a:pt x="171077" y="278001"/>
                  </a:lnTo>
                  <a:lnTo>
                    <a:pt x="152225" y="312060"/>
                  </a:lnTo>
                  <a:lnTo>
                    <a:pt x="142386" y="328836"/>
                  </a:lnTo>
                  <a:lnTo>
                    <a:pt x="131377" y="344815"/>
                  </a:lnTo>
                  <a:close/>
                </a:path>
              </a:pathLst>
            </a:custGeom>
            <a:solidFill>
              <a:srgbClr val="3AB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099375" y="6046070"/>
              <a:ext cx="381000" cy="375920"/>
            </a:xfrm>
            <a:custGeom>
              <a:avLst/>
              <a:gdLst/>
              <a:ahLst/>
              <a:cxnLst/>
              <a:rect l="l" t="t" r="r" b="b"/>
              <a:pathLst>
                <a:path w="381000" h="375920">
                  <a:moveTo>
                    <a:pt x="147401" y="253956"/>
                  </a:moveTo>
                  <a:lnTo>
                    <a:pt x="133117" y="253956"/>
                  </a:lnTo>
                  <a:lnTo>
                    <a:pt x="143067" y="237107"/>
                  </a:lnTo>
                  <a:lnTo>
                    <a:pt x="152634" y="220075"/>
                  </a:lnTo>
                  <a:lnTo>
                    <a:pt x="171443" y="185709"/>
                  </a:lnTo>
                  <a:lnTo>
                    <a:pt x="193536" y="148286"/>
                  </a:lnTo>
                  <a:lnTo>
                    <a:pt x="217837" y="112141"/>
                  </a:lnTo>
                  <a:lnTo>
                    <a:pt x="240613" y="80744"/>
                  </a:lnTo>
                  <a:lnTo>
                    <a:pt x="265288" y="50200"/>
                  </a:lnTo>
                  <a:lnTo>
                    <a:pt x="293147" y="22975"/>
                  </a:lnTo>
                  <a:lnTo>
                    <a:pt x="325477" y="1534"/>
                  </a:lnTo>
                  <a:lnTo>
                    <a:pt x="328444" y="0"/>
                  </a:lnTo>
                  <a:lnTo>
                    <a:pt x="332025" y="102"/>
                  </a:lnTo>
                  <a:lnTo>
                    <a:pt x="333969" y="3171"/>
                  </a:lnTo>
                  <a:lnTo>
                    <a:pt x="339638" y="14836"/>
                  </a:lnTo>
                  <a:lnTo>
                    <a:pt x="326705" y="14836"/>
                  </a:lnTo>
                  <a:lnTo>
                    <a:pt x="297090" y="35909"/>
                  </a:lnTo>
                  <a:lnTo>
                    <a:pt x="248373" y="90793"/>
                  </a:lnTo>
                  <a:lnTo>
                    <a:pt x="214779" y="138025"/>
                  </a:lnTo>
                  <a:lnTo>
                    <a:pt x="192010" y="174342"/>
                  </a:lnTo>
                  <a:lnTo>
                    <a:pt x="171028" y="212141"/>
                  </a:lnTo>
                  <a:lnTo>
                    <a:pt x="160577" y="231177"/>
                  </a:lnTo>
                  <a:lnTo>
                    <a:pt x="149800" y="250041"/>
                  </a:lnTo>
                  <a:lnTo>
                    <a:pt x="147401" y="253956"/>
                  </a:lnTo>
                  <a:close/>
                </a:path>
                <a:path w="381000" h="375920">
                  <a:moveTo>
                    <a:pt x="160670" y="359652"/>
                  </a:moveTo>
                  <a:lnTo>
                    <a:pt x="145702" y="359652"/>
                  </a:lnTo>
                  <a:lnTo>
                    <a:pt x="156711" y="343672"/>
                  </a:lnTo>
                  <a:lnTo>
                    <a:pt x="166550" y="326897"/>
                  </a:lnTo>
                  <a:lnTo>
                    <a:pt x="185402" y="292837"/>
                  </a:lnTo>
                  <a:lnTo>
                    <a:pt x="210317" y="254698"/>
                  </a:lnTo>
                  <a:lnTo>
                    <a:pt x="237994" y="218553"/>
                  </a:lnTo>
                  <a:lnTo>
                    <a:pt x="268485" y="184711"/>
                  </a:lnTo>
                  <a:lnTo>
                    <a:pt x="301432" y="153171"/>
                  </a:lnTo>
                  <a:lnTo>
                    <a:pt x="326785" y="133114"/>
                  </a:lnTo>
                  <a:lnTo>
                    <a:pt x="335300" y="126568"/>
                  </a:lnTo>
                  <a:lnTo>
                    <a:pt x="359447" y="105286"/>
                  </a:lnTo>
                  <a:lnTo>
                    <a:pt x="358424" y="104058"/>
                  </a:lnTo>
                  <a:lnTo>
                    <a:pt x="357912" y="102421"/>
                  </a:lnTo>
                  <a:lnTo>
                    <a:pt x="357912" y="100886"/>
                  </a:lnTo>
                  <a:lnTo>
                    <a:pt x="348777" y="79930"/>
                  </a:lnTo>
                  <a:lnTo>
                    <a:pt x="335840" y="35792"/>
                  </a:lnTo>
                  <a:lnTo>
                    <a:pt x="326705" y="14836"/>
                  </a:lnTo>
                  <a:lnTo>
                    <a:pt x="339638" y="14836"/>
                  </a:lnTo>
                  <a:lnTo>
                    <a:pt x="344743" y="25343"/>
                  </a:lnTo>
                  <a:lnTo>
                    <a:pt x="351939" y="49010"/>
                  </a:lnTo>
                  <a:lnTo>
                    <a:pt x="358847" y="72755"/>
                  </a:lnTo>
                  <a:lnTo>
                    <a:pt x="368758" y="95156"/>
                  </a:lnTo>
                  <a:lnTo>
                    <a:pt x="376739" y="95156"/>
                  </a:lnTo>
                  <a:lnTo>
                    <a:pt x="380627" y="101091"/>
                  </a:lnTo>
                  <a:lnTo>
                    <a:pt x="376739" y="105593"/>
                  </a:lnTo>
                  <a:lnTo>
                    <a:pt x="376125" y="106207"/>
                  </a:lnTo>
                  <a:lnTo>
                    <a:pt x="375511" y="106923"/>
                  </a:lnTo>
                  <a:lnTo>
                    <a:pt x="374897" y="107537"/>
                  </a:lnTo>
                  <a:lnTo>
                    <a:pt x="374488" y="110197"/>
                  </a:lnTo>
                  <a:lnTo>
                    <a:pt x="372544" y="111834"/>
                  </a:lnTo>
                  <a:lnTo>
                    <a:pt x="370190" y="112346"/>
                  </a:lnTo>
                  <a:lnTo>
                    <a:pt x="363805" y="118452"/>
                  </a:lnTo>
                  <a:lnTo>
                    <a:pt x="357247" y="124356"/>
                  </a:lnTo>
                  <a:lnTo>
                    <a:pt x="350536" y="130087"/>
                  </a:lnTo>
                  <a:lnTo>
                    <a:pt x="343690" y="135675"/>
                  </a:lnTo>
                  <a:lnTo>
                    <a:pt x="334948" y="142374"/>
                  </a:lnTo>
                  <a:lnTo>
                    <a:pt x="326091" y="148976"/>
                  </a:lnTo>
                  <a:lnTo>
                    <a:pt x="317387" y="155733"/>
                  </a:lnTo>
                  <a:lnTo>
                    <a:pt x="276402" y="194636"/>
                  </a:lnTo>
                  <a:lnTo>
                    <a:pt x="245770" y="228376"/>
                  </a:lnTo>
                  <a:lnTo>
                    <a:pt x="217939" y="264674"/>
                  </a:lnTo>
                  <a:lnTo>
                    <a:pt x="193485" y="303274"/>
                  </a:lnTo>
                  <a:lnTo>
                    <a:pt x="183623" y="321228"/>
                  </a:lnTo>
                  <a:lnTo>
                    <a:pt x="173674" y="339162"/>
                  </a:lnTo>
                  <a:lnTo>
                    <a:pt x="162938" y="356598"/>
                  </a:lnTo>
                  <a:lnTo>
                    <a:pt x="160670" y="359652"/>
                  </a:lnTo>
                  <a:close/>
                </a:path>
                <a:path w="381000" h="375920">
                  <a:moveTo>
                    <a:pt x="144474" y="375920"/>
                  </a:moveTo>
                  <a:lnTo>
                    <a:pt x="105056" y="334136"/>
                  </a:lnTo>
                  <a:lnTo>
                    <a:pt x="70293" y="292632"/>
                  </a:lnTo>
                  <a:lnTo>
                    <a:pt x="55572" y="274276"/>
                  </a:lnTo>
                  <a:lnTo>
                    <a:pt x="40006" y="256437"/>
                  </a:lnTo>
                  <a:lnTo>
                    <a:pt x="22983" y="240171"/>
                  </a:lnTo>
                  <a:lnTo>
                    <a:pt x="3888" y="226534"/>
                  </a:lnTo>
                  <a:lnTo>
                    <a:pt x="0" y="224181"/>
                  </a:lnTo>
                  <a:lnTo>
                    <a:pt x="204" y="219679"/>
                  </a:lnTo>
                  <a:lnTo>
                    <a:pt x="2251" y="216916"/>
                  </a:lnTo>
                  <a:lnTo>
                    <a:pt x="2251" y="216507"/>
                  </a:lnTo>
                  <a:lnTo>
                    <a:pt x="5987" y="197970"/>
                  </a:lnTo>
                  <a:lnTo>
                    <a:pt x="11037" y="179710"/>
                  </a:lnTo>
                  <a:lnTo>
                    <a:pt x="16682" y="161586"/>
                  </a:lnTo>
                  <a:lnTo>
                    <a:pt x="22203" y="143451"/>
                  </a:lnTo>
                  <a:lnTo>
                    <a:pt x="23328" y="139665"/>
                  </a:lnTo>
                  <a:lnTo>
                    <a:pt x="27114" y="137312"/>
                  </a:lnTo>
                  <a:lnTo>
                    <a:pt x="30900" y="139154"/>
                  </a:lnTo>
                  <a:lnTo>
                    <a:pt x="46924" y="149272"/>
                  </a:lnTo>
                  <a:lnTo>
                    <a:pt x="51468" y="153478"/>
                  </a:lnTo>
                  <a:lnTo>
                    <a:pt x="31923" y="153478"/>
                  </a:lnTo>
                  <a:lnTo>
                    <a:pt x="26885" y="169574"/>
                  </a:lnTo>
                  <a:lnTo>
                    <a:pt x="21907" y="185811"/>
                  </a:lnTo>
                  <a:lnTo>
                    <a:pt x="17578" y="201997"/>
                  </a:lnTo>
                  <a:lnTo>
                    <a:pt x="14324" y="218553"/>
                  </a:lnTo>
                  <a:lnTo>
                    <a:pt x="32128" y="231956"/>
                  </a:lnTo>
                  <a:lnTo>
                    <a:pt x="48243" y="247420"/>
                  </a:lnTo>
                  <a:lnTo>
                    <a:pt x="63130" y="264209"/>
                  </a:lnTo>
                  <a:lnTo>
                    <a:pt x="93630" y="301780"/>
                  </a:lnTo>
                  <a:lnTo>
                    <a:pt x="110440" y="321538"/>
                  </a:lnTo>
                  <a:lnTo>
                    <a:pt x="127769" y="340834"/>
                  </a:lnTo>
                  <a:lnTo>
                    <a:pt x="145702" y="359652"/>
                  </a:lnTo>
                  <a:lnTo>
                    <a:pt x="160670" y="359652"/>
                  </a:lnTo>
                  <a:lnTo>
                    <a:pt x="150716" y="373055"/>
                  </a:lnTo>
                  <a:lnTo>
                    <a:pt x="148669" y="375409"/>
                  </a:lnTo>
                  <a:lnTo>
                    <a:pt x="144474" y="375920"/>
                  </a:lnTo>
                  <a:close/>
                </a:path>
                <a:path w="381000" h="375920">
                  <a:moveTo>
                    <a:pt x="130354" y="273806"/>
                  </a:moveTo>
                  <a:lnTo>
                    <a:pt x="109639" y="239591"/>
                  </a:lnTo>
                  <a:lnTo>
                    <a:pt x="83231" y="207490"/>
                  </a:lnTo>
                  <a:lnTo>
                    <a:pt x="76841" y="199931"/>
                  </a:lnTo>
                  <a:lnTo>
                    <a:pt x="66887" y="187464"/>
                  </a:lnTo>
                  <a:lnTo>
                    <a:pt x="56301" y="174863"/>
                  </a:lnTo>
                  <a:lnTo>
                    <a:pt x="44755" y="163183"/>
                  </a:lnTo>
                  <a:lnTo>
                    <a:pt x="31923" y="153478"/>
                  </a:lnTo>
                  <a:lnTo>
                    <a:pt x="51468" y="153478"/>
                  </a:lnTo>
                  <a:lnTo>
                    <a:pt x="61097" y="162393"/>
                  </a:lnTo>
                  <a:lnTo>
                    <a:pt x="73908" y="177068"/>
                  </a:lnTo>
                  <a:lnTo>
                    <a:pt x="85845" y="191848"/>
                  </a:lnTo>
                  <a:lnTo>
                    <a:pt x="92539" y="199751"/>
                  </a:lnTo>
                  <a:lnTo>
                    <a:pt x="118225" y="230747"/>
                  </a:lnTo>
                  <a:lnTo>
                    <a:pt x="133117" y="253956"/>
                  </a:lnTo>
                  <a:lnTo>
                    <a:pt x="147401" y="253956"/>
                  </a:lnTo>
                  <a:lnTo>
                    <a:pt x="138437" y="268587"/>
                  </a:lnTo>
                  <a:lnTo>
                    <a:pt x="136186" y="272066"/>
                  </a:lnTo>
                  <a:lnTo>
                    <a:pt x="130354" y="273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13099375" y="7708755"/>
            <a:ext cx="381000" cy="375920"/>
            <a:chOff x="13099375" y="7708755"/>
            <a:chExt cx="381000" cy="375920"/>
          </a:xfrm>
        </p:grpSpPr>
        <p:sp>
          <p:nvSpPr>
            <p:cNvPr id="40" name="object 40"/>
            <p:cNvSpPr/>
            <p:nvPr/>
          </p:nvSpPr>
          <p:spPr>
            <a:xfrm>
              <a:off x="13113700" y="7723386"/>
              <a:ext cx="345440" cy="345440"/>
            </a:xfrm>
            <a:custGeom>
              <a:avLst/>
              <a:gdLst/>
              <a:ahLst/>
              <a:cxnLst/>
              <a:rect l="l" t="t" r="r" b="b"/>
              <a:pathLst>
                <a:path w="345440" h="345440">
                  <a:moveTo>
                    <a:pt x="131377" y="344815"/>
                  </a:moveTo>
                  <a:lnTo>
                    <a:pt x="113459" y="325955"/>
                  </a:lnTo>
                  <a:lnTo>
                    <a:pt x="96154" y="306663"/>
                  </a:lnTo>
                  <a:lnTo>
                    <a:pt x="79348" y="286930"/>
                  </a:lnTo>
                  <a:lnTo>
                    <a:pt x="48820" y="249387"/>
                  </a:lnTo>
                  <a:lnTo>
                    <a:pt x="33957" y="232622"/>
                  </a:lnTo>
                  <a:lnTo>
                    <a:pt x="17846" y="217162"/>
                  </a:lnTo>
                  <a:lnTo>
                    <a:pt x="0" y="203717"/>
                  </a:lnTo>
                  <a:lnTo>
                    <a:pt x="3253" y="187161"/>
                  </a:lnTo>
                  <a:lnTo>
                    <a:pt x="7609" y="170873"/>
                  </a:lnTo>
                  <a:lnTo>
                    <a:pt x="12561" y="154738"/>
                  </a:lnTo>
                  <a:lnTo>
                    <a:pt x="17598" y="138642"/>
                  </a:lnTo>
                  <a:lnTo>
                    <a:pt x="30387" y="148346"/>
                  </a:lnTo>
                  <a:lnTo>
                    <a:pt x="41938" y="160027"/>
                  </a:lnTo>
                  <a:lnTo>
                    <a:pt x="52548" y="172628"/>
                  </a:lnTo>
                  <a:lnTo>
                    <a:pt x="62517" y="185095"/>
                  </a:lnTo>
                  <a:lnTo>
                    <a:pt x="68950" y="192705"/>
                  </a:lnTo>
                  <a:lnTo>
                    <a:pt x="95315" y="224755"/>
                  </a:lnTo>
                  <a:lnTo>
                    <a:pt x="116029" y="258867"/>
                  </a:lnTo>
                  <a:lnTo>
                    <a:pt x="121862" y="257230"/>
                  </a:lnTo>
                  <a:lnTo>
                    <a:pt x="146214" y="216341"/>
                  </a:lnTo>
                  <a:lnTo>
                    <a:pt x="167087" y="178240"/>
                  </a:lnTo>
                  <a:lnTo>
                    <a:pt x="177685" y="159506"/>
                  </a:lnTo>
                  <a:lnTo>
                    <a:pt x="200454" y="123189"/>
                  </a:lnTo>
                  <a:lnTo>
                    <a:pt x="234034" y="75972"/>
                  </a:lnTo>
                  <a:lnTo>
                    <a:pt x="282722" y="21116"/>
                  </a:lnTo>
                  <a:lnTo>
                    <a:pt x="312380" y="0"/>
                  </a:lnTo>
                  <a:lnTo>
                    <a:pt x="321515" y="20956"/>
                  </a:lnTo>
                  <a:lnTo>
                    <a:pt x="334452" y="65094"/>
                  </a:lnTo>
                  <a:lnTo>
                    <a:pt x="343587" y="86050"/>
                  </a:lnTo>
                  <a:lnTo>
                    <a:pt x="343587" y="87585"/>
                  </a:lnTo>
                  <a:lnTo>
                    <a:pt x="344099" y="89222"/>
                  </a:lnTo>
                  <a:lnTo>
                    <a:pt x="345122" y="90450"/>
                  </a:lnTo>
                  <a:lnTo>
                    <a:pt x="345225" y="90654"/>
                  </a:lnTo>
                  <a:lnTo>
                    <a:pt x="339378" y="96063"/>
                  </a:lnTo>
                  <a:lnTo>
                    <a:pt x="333368" y="101411"/>
                  </a:lnTo>
                  <a:lnTo>
                    <a:pt x="327224" y="106624"/>
                  </a:lnTo>
                  <a:lnTo>
                    <a:pt x="320975" y="111732"/>
                  </a:lnTo>
                  <a:lnTo>
                    <a:pt x="312446" y="118277"/>
                  </a:lnTo>
                  <a:lnTo>
                    <a:pt x="303772" y="124727"/>
                  </a:lnTo>
                  <a:lnTo>
                    <a:pt x="295234" y="131329"/>
                  </a:lnTo>
                  <a:lnTo>
                    <a:pt x="254237" y="169875"/>
                  </a:lnTo>
                  <a:lnTo>
                    <a:pt x="223669" y="203717"/>
                  </a:lnTo>
                  <a:lnTo>
                    <a:pt x="195992" y="239900"/>
                  </a:lnTo>
                  <a:lnTo>
                    <a:pt x="171077" y="278001"/>
                  </a:lnTo>
                  <a:lnTo>
                    <a:pt x="152225" y="312060"/>
                  </a:lnTo>
                  <a:lnTo>
                    <a:pt x="142386" y="328836"/>
                  </a:lnTo>
                  <a:lnTo>
                    <a:pt x="131377" y="344815"/>
                  </a:lnTo>
                  <a:close/>
                </a:path>
              </a:pathLst>
            </a:custGeom>
            <a:solidFill>
              <a:srgbClr val="3AB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3099375" y="7708755"/>
              <a:ext cx="381000" cy="375920"/>
            </a:xfrm>
            <a:custGeom>
              <a:avLst/>
              <a:gdLst/>
              <a:ahLst/>
              <a:cxnLst/>
              <a:rect l="l" t="t" r="r" b="b"/>
              <a:pathLst>
                <a:path w="381000" h="375920">
                  <a:moveTo>
                    <a:pt x="147401" y="253956"/>
                  </a:moveTo>
                  <a:lnTo>
                    <a:pt x="133117" y="253956"/>
                  </a:lnTo>
                  <a:lnTo>
                    <a:pt x="143067" y="237107"/>
                  </a:lnTo>
                  <a:lnTo>
                    <a:pt x="152634" y="220075"/>
                  </a:lnTo>
                  <a:lnTo>
                    <a:pt x="171443" y="185709"/>
                  </a:lnTo>
                  <a:lnTo>
                    <a:pt x="193536" y="148286"/>
                  </a:lnTo>
                  <a:lnTo>
                    <a:pt x="217837" y="112141"/>
                  </a:lnTo>
                  <a:lnTo>
                    <a:pt x="240613" y="80744"/>
                  </a:lnTo>
                  <a:lnTo>
                    <a:pt x="265288" y="50200"/>
                  </a:lnTo>
                  <a:lnTo>
                    <a:pt x="293147" y="22975"/>
                  </a:lnTo>
                  <a:lnTo>
                    <a:pt x="325477" y="1534"/>
                  </a:lnTo>
                  <a:lnTo>
                    <a:pt x="328444" y="0"/>
                  </a:lnTo>
                  <a:lnTo>
                    <a:pt x="332025" y="102"/>
                  </a:lnTo>
                  <a:lnTo>
                    <a:pt x="333969" y="3171"/>
                  </a:lnTo>
                  <a:lnTo>
                    <a:pt x="339638" y="14836"/>
                  </a:lnTo>
                  <a:lnTo>
                    <a:pt x="326705" y="14836"/>
                  </a:lnTo>
                  <a:lnTo>
                    <a:pt x="297090" y="35909"/>
                  </a:lnTo>
                  <a:lnTo>
                    <a:pt x="248373" y="90793"/>
                  </a:lnTo>
                  <a:lnTo>
                    <a:pt x="214779" y="138025"/>
                  </a:lnTo>
                  <a:lnTo>
                    <a:pt x="192010" y="174342"/>
                  </a:lnTo>
                  <a:lnTo>
                    <a:pt x="171028" y="212141"/>
                  </a:lnTo>
                  <a:lnTo>
                    <a:pt x="160577" y="231177"/>
                  </a:lnTo>
                  <a:lnTo>
                    <a:pt x="149800" y="250041"/>
                  </a:lnTo>
                  <a:lnTo>
                    <a:pt x="147401" y="253956"/>
                  </a:lnTo>
                  <a:close/>
                </a:path>
                <a:path w="381000" h="375920">
                  <a:moveTo>
                    <a:pt x="160670" y="359652"/>
                  </a:moveTo>
                  <a:lnTo>
                    <a:pt x="145702" y="359652"/>
                  </a:lnTo>
                  <a:lnTo>
                    <a:pt x="156711" y="343672"/>
                  </a:lnTo>
                  <a:lnTo>
                    <a:pt x="166550" y="326897"/>
                  </a:lnTo>
                  <a:lnTo>
                    <a:pt x="185402" y="292837"/>
                  </a:lnTo>
                  <a:lnTo>
                    <a:pt x="210317" y="254698"/>
                  </a:lnTo>
                  <a:lnTo>
                    <a:pt x="237994" y="218553"/>
                  </a:lnTo>
                  <a:lnTo>
                    <a:pt x="268485" y="184711"/>
                  </a:lnTo>
                  <a:lnTo>
                    <a:pt x="301432" y="153171"/>
                  </a:lnTo>
                  <a:lnTo>
                    <a:pt x="326785" y="133114"/>
                  </a:lnTo>
                  <a:lnTo>
                    <a:pt x="335300" y="126568"/>
                  </a:lnTo>
                  <a:lnTo>
                    <a:pt x="359447" y="105286"/>
                  </a:lnTo>
                  <a:lnTo>
                    <a:pt x="358424" y="104058"/>
                  </a:lnTo>
                  <a:lnTo>
                    <a:pt x="357912" y="102421"/>
                  </a:lnTo>
                  <a:lnTo>
                    <a:pt x="357912" y="100886"/>
                  </a:lnTo>
                  <a:lnTo>
                    <a:pt x="348777" y="79930"/>
                  </a:lnTo>
                  <a:lnTo>
                    <a:pt x="335840" y="35792"/>
                  </a:lnTo>
                  <a:lnTo>
                    <a:pt x="326705" y="14836"/>
                  </a:lnTo>
                  <a:lnTo>
                    <a:pt x="339638" y="14836"/>
                  </a:lnTo>
                  <a:lnTo>
                    <a:pt x="344743" y="25343"/>
                  </a:lnTo>
                  <a:lnTo>
                    <a:pt x="351939" y="49010"/>
                  </a:lnTo>
                  <a:lnTo>
                    <a:pt x="358847" y="72755"/>
                  </a:lnTo>
                  <a:lnTo>
                    <a:pt x="368758" y="95156"/>
                  </a:lnTo>
                  <a:lnTo>
                    <a:pt x="376739" y="95156"/>
                  </a:lnTo>
                  <a:lnTo>
                    <a:pt x="380627" y="101091"/>
                  </a:lnTo>
                  <a:lnTo>
                    <a:pt x="376739" y="105593"/>
                  </a:lnTo>
                  <a:lnTo>
                    <a:pt x="376125" y="106207"/>
                  </a:lnTo>
                  <a:lnTo>
                    <a:pt x="375511" y="106923"/>
                  </a:lnTo>
                  <a:lnTo>
                    <a:pt x="374897" y="107537"/>
                  </a:lnTo>
                  <a:lnTo>
                    <a:pt x="374488" y="110197"/>
                  </a:lnTo>
                  <a:lnTo>
                    <a:pt x="372544" y="111834"/>
                  </a:lnTo>
                  <a:lnTo>
                    <a:pt x="370190" y="112346"/>
                  </a:lnTo>
                  <a:lnTo>
                    <a:pt x="363805" y="118452"/>
                  </a:lnTo>
                  <a:lnTo>
                    <a:pt x="357247" y="124356"/>
                  </a:lnTo>
                  <a:lnTo>
                    <a:pt x="350536" y="130087"/>
                  </a:lnTo>
                  <a:lnTo>
                    <a:pt x="343690" y="135675"/>
                  </a:lnTo>
                  <a:lnTo>
                    <a:pt x="334948" y="142374"/>
                  </a:lnTo>
                  <a:lnTo>
                    <a:pt x="326091" y="148976"/>
                  </a:lnTo>
                  <a:lnTo>
                    <a:pt x="317387" y="155733"/>
                  </a:lnTo>
                  <a:lnTo>
                    <a:pt x="276402" y="194636"/>
                  </a:lnTo>
                  <a:lnTo>
                    <a:pt x="245770" y="228376"/>
                  </a:lnTo>
                  <a:lnTo>
                    <a:pt x="217939" y="264674"/>
                  </a:lnTo>
                  <a:lnTo>
                    <a:pt x="193485" y="303274"/>
                  </a:lnTo>
                  <a:lnTo>
                    <a:pt x="183623" y="321228"/>
                  </a:lnTo>
                  <a:lnTo>
                    <a:pt x="173674" y="339162"/>
                  </a:lnTo>
                  <a:lnTo>
                    <a:pt x="162938" y="356598"/>
                  </a:lnTo>
                  <a:lnTo>
                    <a:pt x="160670" y="359652"/>
                  </a:lnTo>
                  <a:close/>
                </a:path>
                <a:path w="381000" h="375920">
                  <a:moveTo>
                    <a:pt x="144474" y="375920"/>
                  </a:moveTo>
                  <a:lnTo>
                    <a:pt x="105056" y="334136"/>
                  </a:lnTo>
                  <a:lnTo>
                    <a:pt x="70293" y="292632"/>
                  </a:lnTo>
                  <a:lnTo>
                    <a:pt x="55572" y="274276"/>
                  </a:lnTo>
                  <a:lnTo>
                    <a:pt x="40006" y="256437"/>
                  </a:lnTo>
                  <a:lnTo>
                    <a:pt x="22983" y="240171"/>
                  </a:lnTo>
                  <a:lnTo>
                    <a:pt x="3888" y="226534"/>
                  </a:lnTo>
                  <a:lnTo>
                    <a:pt x="0" y="224181"/>
                  </a:lnTo>
                  <a:lnTo>
                    <a:pt x="204" y="219679"/>
                  </a:lnTo>
                  <a:lnTo>
                    <a:pt x="2251" y="216916"/>
                  </a:lnTo>
                  <a:lnTo>
                    <a:pt x="2251" y="216507"/>
                  </a:lnTo>
                  <a:lnTo>
                    <a:pt x="5987" y="197970"/>
                  </a:lnTo>
                  <a:lnTo>
                    <a:pt x="11037" y="179710"/>
                  </a:lnTo>
                  <a:lnTo>
                    <a:pt x="16682" y="161586"/>
                  </a:lnTo>
                  <a:lnTo>
                    <a:pt x="22203" y="143451"/>
                  </a:lnTo>
                  <a:lnTo>
                    <a:pt x="23328" y="139665"/>
                  </a:lnTo>
                  <a:lnTo>
                    <a:pt x="27114" y="137312"/>
                  </a:lnTo>
                  <a:lnTo>
                    <a:pt x="30900" y="139154"/>
                  </a:lnTo>
                  <a:lnTo>
                    <a:pt x="46924" y="149272"/>
                  </a:lnTo>
                  <a:lnTo>
                    <a:pt x="51468" y="153478"/>
                  </a:lnTo>
                  <a:lnTo>
                    <a:pt x="31923" y="153478"/>
                  </a:lnTo>
                  <a:lnTo>
                    <a:pt x="26885" y="169574"/>
                  </a:lnTo>
                  <a:lnTo>
                    <a:pt x="21907" y="185811"/>
                  </a:lnTo>
                  <a:lnTo>
                    <a:pt x="17578" y="201997"/>
                  </a:lnTo>
                  <a:lnTo>
                    <a:pt x="14324" y="218553"/>
                  </a:lnTo>
                  <a:lnTo>
                    <a:pt x="32128" y="231956"/>
                  </a:lnTo>
                  <a:lnTo>
                    <a:pt x="48243" y="247420"/>
                  </a:lnTo>
                  <a:lnTo>
                    <a:pt x="63130" y="264209"/>
                  </a:lnTo>
                  <a:lnTo>
                    <a:pt x="93630" y="301780"/>
                  </a:lnTo>
                  <a:lnTo>
                    <a:pt x="110440" y="321538"/>
                  </a:lnTo>
                  <a:lnTo>
                    <a:pt x="127769" y="340834"/>
                  </a:lnTo>
                  <a:lnTo>
                    <a:pt x="145702" y="359652"/>
                  </a:lnTo>
                  <a:lnTo>
                    <a:pt x="160670" y="359652"/>
                  </a:lnTo>
                  <a:lnTo>
                    <a:pt x="150716" y="373055"/>
                  </a:lnTo>
                  <a:lnTo>
                    <a:pt x="148669" y="375409"/>
                  </a:lnTo>
                  <a:lnTo>
                    <a:pt x="144474" y="375920"/>
                  </a:lnTo>
                  <a:close/>
                </a:path>
                <a:path w="381000" h="375920">
                  <a:moveTo>
                    <a:pt x="130354" y="273806"/>
                  </a:moveTo>
                  <a:lnTo>
                    <a:pt x="109639" y="239591"/>
                  </a:lnTo>
                  <a:lnTo>
                    <a:pt x="83231" y="207490"/>
                  </a:lnTo>
                  <a:lnTo>
                    <a:pt x="76841" y="199931"/>
                  </a:lnTo>
                  <a:lnTo>
                    <a:pt x="66887" y="187464"/>
                  </a:lnTo>
                  <a:lnTo>
                    <a:pt x="56301" y="174863"/>
                  </a:lnTo>
                  <a:lnTo>
                    <a:pt x="44755" y="163183"/>
                  </a:lnTo>
                  <a:lnTo>
                    <a:pt x="31923" y="153478"/>
                  </a:lnTo>
                  <a:lnTo>
                    <a:pt x="51468" y="153478"/>
                  </a:lnTo>
                  <a:lnTo>
                    <a:pt x="61097" y="162393"/>
                  </a:lnTo>
                  <a:lnTo>
                    <a:pt x="73908" y="177068"/>
                  </a:lnTo>
                  <a:lnTo>
                    <a:pt x="85845" y="191848"/>
                  </a:lnTo>
                  <a:lnTo>
                    <a:pt x="92539" y="199751"/>
                  </a:lnTo>
                  <a:lnTo>
                    <a:pt x="118225" y="230747"/>
                  </a:lnTo>
                  <a:lnTo>
                    <a:pt x="133117" y="253956"/>
                  </a:lnTo>
                  <a:lnTo>
                    <a:pt x="147401" y="253956"/>
                  </a:lnTo>
                  <a:lnTo>
                    <a:pt x="138437" y="268587"/>
                  </a:lnTo>
                  <a:lnTo>
                    <a:pt x="136186" y="272066"/>
                  </a:lnTo>
                  <a:lnTo>
                    <a:pt x="130354" y="273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1430230" y="7702293"/>
            <a:ext cx="381000" cy="375920"/>
            <a:chOff x="11430230" y="7702293"/>
            <a:chExt cx="381000" cy="375920"/>
          </a:xfrm>
        </p:grpSpPr>
        <p:sp>
          <p:nvSpPr>
            <p:cNvPr id="43" name="object 43"/>
            <p:cNvSpPr/>
            <p:nvPr/>
          </p:nvSpPr>
          <p:spPr>
            <a:xfrm>
              <a:off x="11444554" y="7716925"/>
              <a:ext cx="345440" cy="345440"/>
            </a:xfrm>
            <a:custGeom>
              <a:avLst/>
              <a:gdLst/>
              <a:ahLst/>
              <a:cxnLst/>
              <a:rect l="l" t="t" r="r" b="b"/>
              <a:pathLst>
                <a:path w="345440" h="345440">
                  <a:moveTo>
                    <a:pt x="131377" y="344815"/>
                  </a:moveTo>
                  <a:lnTo>
                    <a:pt x="113459" y="325955"/>
                  </a:lnTo>
                  <a:lnTo>
                    <a:pt x="96154" y="306663"/>
                  </a:lnTo>
                  <a:lnTo>
                    <a:pt x="79348" y="286930"/>
                  </a:lnTo>
                  <a:lnTo>
                    <a:pt x="48820" y="249387"/>
                  </a:lnTo>
                  <a:lnTo>
                    <a:pt x="33957" y="232622"/>
                  </a:lnTo>
                  <a:lnTo>
                    <a:pt x="17846" y="217162"/>
                  </a:lnTo>
                  <a:lnTo>
                    <a:pt x="0" y="203717"/>
                  </a:lnTo>
                  <a:lnTo>
                    <a:pt x="3253" y="187161"/>
                  </a:lnTo>
                  <a:lnTo>
                    <a:pt x="7609" y="170873"/>
                  </a:lnTo>
                  <a:lnTo>
                    <a:pt x="12561" y="154738"/>
                  </a:lnTo>
                  <a:lnTo>
                    <a:pt x="17598" y="138642"/>
                  </a:lnTo>
                  <a:lnTo>
                    <a:pt x="30387" y="148346"/>
                  </a:lnTo>
                  <a:lnTo>
                    <a:pt x="41938" y="160027"/>
                  </a:lnTo>
                  <a:lnTo>
                    <a:pt x="52548" y="172628"/>
                  </a:lnTo>
                  <a:lnTo>
                    <a:pt x="62517" y="185095"/>
                  </a:lnTo>
                  <a:lnTo>
                    <a:pt x="68950" y="192705"/>
                  </a:lnTo>
                  <a:lnTo>
                    <a:pt x="95315" y="224755"/>
                  </a:lnTo>
                  <a:lnTo>
                    <a:pt x="116029" y="258867"/>
                  </a:lnTo>
                  <a:lnTo>
                    <a:pt x="121862" y="257230"/>
                  </a:lnTo>
                  <a:lnTo>
                    <a:pt x="146214" y="216341"/>
                  </a:lnTo>
                  <a:lnTo>
                    <a:pt x="167087" y="178240"/>
                  </a:lnTo>
                  <a:lnTo>
                    <a:pt x="177685" y="159506"/>
                  </a:lnTo>
                  <a:lnTo>
                    <a:pt x="200454" y="123189"/>
                  </a:lnTo>
                  <a:lnTo>
                    <a:pt x="234034" y="75972"/>
                  </a:lnTo>
                  <a:lnTo>
                    <a:pt x="282722" y="21116"/>
                  </a:lnTo>
                  <a:lnTo>
                    <a:pt x="312380" y="0"/>
                  </a:lnTo>
                  <a:lnTo>
                    <a:pt x="321515" y="20956"/>
                  </a:lnTo>
                  <a:lnTo>
                    <a:pt x="334452" y="65094"/>
                  </a:lnTo>
                  <a:lnTo>
                    <a:pt x="343587" y="86050"/>
                  </a:lnTo>
                  <a:lnTo>
                    <a:pt x="343587" y="87585"/>
                  </a:lnTo>
                  <a:lnTo>
                    <a:pt x="344099" y="89222"/>
                  </a:lnTo>
                  <a:lnTo>
                    <a:pt x="345122" y="90450"/>
                  </a:lnTo>
                  <a:lnTo>
                    <a:pt x="345225" y="90654"/>
                  </a:lnTo>
                  <a:lnTo>
                    <a:pt x="339378" y="96063"/>
                  </a:lnTo>
                  <a:lnTo>
                    <a:pt x="333368" y="101411"/>
                  </a:lnTo>
                  <a:lnTo>
                    <a:pt x="327224" y="106624"/>
                  </a:lnTo>
                  <a:lnTo>
                    <a:pt x="320975" y="111732"/>
                  </a:lnTo>
                  <a:lnTo>
                    <a:pt x="312446" y="118277"/>
                  </a:lnTo>
                  <a:lnTo>
                    <a:pt x="303772" y="124727"/>
                  </a:lnTo>
                  <a:lnTo>
                    <a:pt x="295234" y="131329"/>
                  </a:lnTo>
                  <a:lnTo>
                    <a:pt x="254237" y="169875"/>
                  </a:lnTo>
                  <a:lnTo>
                    <a:pt x="223669" y="203717"/>
                  </a:lnTo>
                  <a:lnTo>
                    <a:pt x="195992" y="239900"/>
                  </a:lnTo>
                  <a:lnTo>
                    <a:pt x="171077" y="278001"/>
                  </a:lnTo>
                  <a:lnTo>
                    <a:pt x="152225" y="312060"/>
                  </a:lnTo>
                  <a:lnTo>
                    <a:pt x="142386" y="328836"/>
                  </a:lnTo>
                  <a:lnTo>
                    <a:pt x="131377" y="344815"/>
                  </a:lnTo>
                  <a:close/>
                </a:path>
              </a:pathLst>
            </a:custGeom>
            <a:solidFill>
              <a:srgbClr val="3AB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430230" y="7702293"/>
              <a:ext cx="381000" cy="375920"/>
            </a:xfrm>
            <a:custGeom>
              <a:avLst/>
              <a:gdLst/>
              <a:ahLst/>
              <a:cxnLst/>
              <a:rect l="l" t="t" r="r" b="b"/>
              <a:pathLst>
                <a:path w="381000" h="375920">
                  <a:moveTo>
                    <a:pt x="147401" y="253956"/>
                  </a:moveTo>
                  <a:lnTo>
                    <a:pt x="133117" y="253956"/>
                  </a:lnTo>
                  <a:lnTo>
                    <a:pt x="143067" y="237107"/>
                  </a:lnTo>
                  <a:lnTo>
                    <a:pt x="152634" y="220075"/>
                  </a:lnTo>
                  <a:lnTo>
                    <a:pt x="171443" y="185709"/>
                  </a:lnTo>
                  <a:lnTo>
                    <a:pt x="193536" y="148286"/>
                  </a:lnTo>
                  <a:lnTo>
                    <a:pt x="217837" y="112141"/>
                  </a:lnTo>
                  <a:lnTo>
                    <a:pt x="240613" y="80744"/>
                  </a:lnTo>
                  <a:lnTo>
                    <a:pt x="265288" y="50200"/>
                  </a:lnTo>
                  <a:lnTo>
                    <a:pt x="293147" y="22975"/>
                  </a:lnTo>
                  <a:lnTo>
                    <a:pt x="325477" y="1534"/>
                  </a:lnTo>
                  <a:lnTo>
                    <a:pt x="328444" y="0"/>
                  </a:lnTo>
                  <a:lnTo>
                    <a:pt x="332025" y="102"/>
                  </a:lnTo>
                  <a:lnTo>
                    <a:pt x="333969" y="3171"/>
                  </a:lnTo>
                  <a:lnTo>
                    <a:pt x="339638" y="14836"/>
                  </a:lnTo>
                  <a:lnTo>
                    <a:pt x="326705" y="14836"/>
                  </a:lnTo>
                  <a:lnTo>
                    <a:pt x="297090" y="35909"/>
                  </a:lnTo>
                  <a:lnTo>
                    <a:pt x="248373" y="90793"/>
                  </a:lnTo>
                  <a:lnTo>
                    <a:pt x="214779" y="138025"/>
                  </a:lnTo>
                  <a:lnTo>
                    <a:pt x="192010" y="174342"/>
                  </a:lnTo>
                  <a:lnTo>
                    <a:pt x="171028" y="212141"/>
                  </a:lnTo>
                  <a:lnTo>
                    <a:pt x="160577" y="231177"/>
                  </a:lnTo>
                  <a:lnTo>
                    <a:pt x="149800" y="250041"/>
                  </a:lnTo>
                  <a:lnTo>
                    <a:pt x="147401" y="253956"/>
                  </a:lnTo>
                  <a:close/>
                </a:path>
                <a:path w="381000" h="375920">
                  <a:moveTo>
                    <a:pt x="160670" y="359652"/>
                  </a:moveTo>
                  <a:lnTo>
                    <a:pt x="145702" y="359652"/>
                  </a:lnTo>
                  <a:lnTo>
                    <a:pt x="156711" y="343672"/>
                  </a:lnTo>
                  <a:lnTo>
                    <a:pt x="166550" y="326897"/>
                  </a:lnTo>
                  <a:lnTo>
                    <a:pt x="185402" y="292837"/>
                  </a:lnTo>
                  <a:lnTo>
                    <a:pt x="210317" y="254698"/>
                  </a:lnTo>
                  <a:lnTo>
                    <a:pt x="237994" y="218553"/>
                  </a:lnTo>
                  <a:lnTo>
                    <a:pt x="268485" y="184711"/>
                  </a:lnTo>
                  <a:lnTo>
                    <a:pt x="301432" y="153171"/>
                  </a:lnTo>
                  <a:lnTo>
                    <a:pt x="326785" y="133114"/>
                  </a:lnTo>
                  <a:lnTo>
                    <a:pt x="335300" y="126568"/>
                  </a:lnTo>
                  <a:lnTo>
                    <a:pt x="359447" y="105286"/>
                  </a:lnTo>
                  <a:lnTo>
                    <a:pt x="358424" y="104058"/>
                  </a:lnTo>
                  <a:lnTo>
                    <a:pt x="357912" y="102421"/>
                  </a:lnTo>
                  <a:lnTo>
                    <a:pt x="357912" y="100886"/>
                  </a:lnTo>
                  <a:lnTo>
                    <a:pt x="348777" y="79930"/>
                  </a:lnTo>
                  <a:lnTo>
                    <a:pt x="335840" y="35792"/>
                  </a:lnTo>
                  <a:lnTo>
                    <a:pt x="326705" y="14836"/>
                  </a:lnTo>
                  <a:lnTo>
                    <a:pt x="339638" y="14836"/>
                  </a:lnTo>
                  <a:lnTo>
                    <a:pt x="344743" y="25343"/>
                  </a:lnTo>
                  <a:lnTo>
                    <a:pt x="351939" y="49010"/>
                  </a:lnTo>
                  <a:lnTo>
                    <a:pt x="358847" y="72755"/>
                  </a:lnTo>
                  <a:lnTo>
                    <a:pt x="368758" y="95156"/>
                  </a:lnTo>
                  <a:lnTo>
                    <a:pt x="376739" y="95156"/>
                  </a:lnTo>
                  <a:lnTo>
                    <a:pt x="380627" y="101091"/>
                  </a:lnTo>
                  <a:lnTo>
                    <a:pt x="376739" y="105593"/>
                  </a:lnTo>
                  <a:lnTo>
                    <a:pt x="376125" y="106207"/>
                  </a:lnTo>
                  <a:lnTo>
                    <a:pt x="375511" y="106923"/>
                  </a:lnTo>
                  <a:lnTo>
                    <a:pt x="374897" y="107537"/>
                  </a:lnTo>
                  <a:lnTo>
                    <a:pt x="374488" y="110197"/>
                  </a:lnTo>
                  <a:lnTo>
                    <a:pt x="372544" y="111834"/>
                  </a:lnTo>
                  <a:lnTo>
                    <a:pt x="370190" y="112346"/>
                  </a:lnTo>
                  <a:lnTo>
                    <a:pt x="363805" y="118452"/>
                  </a:lnTo>
                  <a:lnTo>
                    <a:pt x="357247" y="124356"/>
                  </a:lnTo>
                  <a:lnTo>
                    <a:pt x="350536" y="130087"/>
                  </a:lnTo>
                  <a:lnTo>
                    <a:pt x="343690" y="135675"/>
                  </a:lnTo>
                  <a:lnTo>
                    <a:pt x="334948" y="142374"/>
                  </a:lnTo>
                  <a:lnTo>
                    <a:pt x="326091" y="148976"/>
                  </a:lnTo>
                  <a:lnTo>
                    <a:pt x="317387" y="155733"/>
                  </a:lnTo>
                  <a:lnTo>
                    <a:pt x="276402" y="194636"/>
                  </a:lnTo>
                  <a:lnTo>
                    <a:pt x="245770" y="228376"/>
                  </a:lnTo>
                  <a:lnTo>
                    <a:pt x="217939" y="264674"/>
                  </a:lnTo>
                  <a:lnTo>
                    <a:pt x="193485" y="303274"/>
                  </a:lnTo>
                  <a:lnTo>
                    <a:pt x="183623" y="321228"/>
                  </a:lnTo>
                  <a:lnTo>
                    <a:pt x="173674" y="339162"/>
                  </a:lnTo>
                  <a:lnTo>
                    <a:pt x="162938" y="356598"/>
                  </a:lnTo>
                  <a:lnTo>
                    <a:pt x="160670" y="359652"/>
                  </a:lnTo>
                  <a:close/>
                </a:path>
                <a:path w="381000" h="375920">
                  <a:moveTo>
                    <a:pt x="144474" y="375920"/>
                  </a:moveTo>
                  <a:lnTo>
                    <a:pt x="105056" y="334136"/>
                  </a:lnTo>
                  <a:lnTo>
                    <a:pt x="70293" y="292632"/>
                  </a:lnTo>
                  <a:lnTo>
                    <a:pt x="55572" y="274276"/>
                  </a:lnTo>
                  <a:lnTo>
                    <a:pt x="40006" y="256437"/>
                  </a:lnTo>
                  <a:lnTo>
                    <a:pt x="22983" y="240171"/>
                  </a:lnTo>
                  <a:lnTo>
                    <a:pt x="3888" y="226534"/>
                  </a:lnTo>
                  <a:lnTo>
                    <a:pt x="0" y="224181"/>
                  </a:lnTo>
                  <a:lnTo>
                    <a:pt x="204" y="219679"/>
                  </a:lnTo>
                  <a:lnTo>
                    <a:pt x="2251" y="216916"/>
                  </a:lnTo>
                  <a:lnTo>
                    <a:pt x="2251" y="216507"/>
                  </a:lnTo>
                  <a:lnTo>
                    <a:pt x="5987" y="197970"/>
                  </a:lnTo>
                  <a:lnTo>
                    <a:pt x="11037" y="179710"/>
                  </a:lnTo>
                  <a:lnTo>
                    <a:pt x="16682" y="161586"/>
                  </a:lnTo>
                  <a:lnTo>
                    <a:pt x="22203" y="143451"/>
                  </a:lnTo>
                  <a:lnTo>
                    <a:pt x="23328" y="139665"/>
                  </a:lnTo>
                  <a:lnTo>
                    <a:pt x="27114" y="137312"/>
                  </a:lnTo>
                  <a:lnTo>
                    <a:pt x="30900" y="139154"/>
                  </a:lnTo>
                  <a:lnTo>
                    <a:pt x="46924" y="149272"/>
                  </a:lnTo>
                  <a:lnTo>
                    <a:pt x="51468" y="153478"/>
                  </a:lnTo>
                  <a:lnTo>
                    <a:pt x="31923" y="153478"/>
                  </a:lnTo>
                  <a:lnTo>
                    <a:pt x="26885" y="169574"/>
                  </a:lnTo>
                  <a:lnTo>
                    <a:pt x="21907" y="185811"/>
                  </a:lnTo>
                  <a:lnTo>
                    <a:pt x="17578" y="201997"/>
                  </a:lnTo>
                  <a:lnTo>
                    <a:pt x="14324" y="218553"/>
                  </a:lnTo>
                  <a:lnTo>
                    <a:pt x="32128" y="231956"/>
                  </a:lnTo>
                  <a:lnTo>
                    <a:pt x="48243" y="247420"/>
                  </a:lnTo>
                  <a:lnTo>
                    <a:pt x="63130" y="264209"/>
                  </a:lnTo>
                  <a:lnTo>
                    <a:pt x="93630" y="301780"/>
                  </a:lnTo>
                  <a:lnTo>
                    <a:pt x="110440" y="321538"/>
                  </a:lnTo>
                  <a:lnTo>
                    <a:pt x="127769" y="340834"/>
                  </a:lnTo>
                  <a:lnTo>
                    <a:pt x="145702" y="359652"/>
                  </a:lnTo>
                  <a:lnTo>
                    <a:pt x="160670" y="359652"/>
                  </a:lnTo>
                  <a:lnTo>
                    <a:pt x="150716" y="373055"/>
                  </a:lnTo>
                  <a:lnTo>
                    <a:pt x="148669" y="375409"/>
                  </a:lnTo>
                  <a:lnTo>
                    <a:pt x="144474" y="375920"/>
                  </a:lnTo>
                  <a:close/>
                </a:path>
                <a:path w="381000" h="375920">
                  <a:moveTo>
                    <a:pt x="130354" y="273806"/>
                  </a:moveTo>
                  <a:lnTo>
                    <a:pt x="109639" y="239591"/>
                  </a:lnTo>
                  <a:lnTo>
                    <a:pt x="83231" y="207490"/>
                  </a:lnTo>
                  <a:lnTo>
                    <a:pt x="76841" y="199931"/>
                  </a:lnTo>
                  <a:lnTo>
                    <a:pt x="66887" y="187464"/>
                  </a:lnTo>
                  <a:lnTo>
                    <a:pt x="56301" y="174863"/>
                  </a:lnTo>
                  <a:lnTo>
                    <a:pt x="44755" y="163183"/>
                  </a:lnTo>
                  <a:lnTo>
                    <a:pt x="31923" y="153478"/>
                  </a:lnTo>
                  <a:lnTo>
                    <a:pt x="51468" y="153478"/>
                  </a:lnTo>
                  <a:lnTo>
                    <a:pt x="61097" y="162393"/>
                  </a:lnTo>
                  <a:lnTo>
                    <a:pt x="73908" y="177068"/>
                  </a:lnTo>
                  <a:lnTo>
                    <a:pt x="85845" y="191848"/>
                  </a:lnTo>
                  <a:lnTo>
                    <a:pt x="92539" y="199751"/>
                  </a:lnTo>
                  <a:lnTo>
                    <a:pt x="118225" y="230747"/>
                  </a:lnTo>
                  <a:lnTo>
                    <a:pt x="133117" y="253956"/>
                  </a:lnTo>
                  <a:lnTo>
                    <a:pt x="147401" y="253956"/>
                  </a:lnTo>
                  <a:lnTo>
                    <a:pt x="138437" y="268587"/>
                  </a:lnTo>
                  <a:lnTo>
                    <a:pt x="136186" y="272066"/>
                  </a:lnTo>
                  <a:lnTo>
                    <a:pt x="130354" y="273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9224697" y="7695831"/>
            <a:ext cx="381000" cy="375920"/>
            <a:chOff x="9224697" y="7695831"/>
            <a:chExt cx="381000" cy="375920"/>
          </a:xfrm>
        </p:grpSpPr>
        <p:sp>
          <p:nvSpPr>
            <p:cNvPr id="46" name="object 46"/>
            <p:cNvSpPr/>
            <p:nvPr/>
          </p:nvSpPr>
          <p:spPr>
            <a:xfrm>
              <a:off x="9239022" y="7710462"/>
              <a:ext cx="345440" cy="345440"/>
            </a:xfrm>
            <a:custGeom>
              <a:avLst/>
              <a:gdLst/>
              <a:ahLst/>
              <a:cxnLst/>
              <a:rect l="l" t="t" r="r" b="b"/>
              <a:pathLst>
                <a:path w="345440" h="345440">
                  <a:moveTo>
                    <a:pt x="131377" y="344815"/>
                  </a:moveTo>
                  <a:lnTo>
                    <a:pt x="113459" y="325955"/>
                  </a:lnTo>
                  <a:lnTo>
                    <a:pt x="96154" y="306663"/>
                  </a:lnTo>
                  <a:lnTo>
                    <a:pt x="79348" y="286930"/>
                  </a:lnTo>
                  <a:lnTo>
                    <a:pt x="48820" y="249387"/>
                  </a:lnTo>
                  <a:lnTo>
                    <a:pt x="33957" y="232622"/>
                  </a:lnTo>
                  <a:lnTo>
                    <a:pt x="17846" y="217162"/>
                  </a:lnTo>
                  <a:lnTo>
                    <a:pt x="0" y="203717"/>
                  </a:lnTo>
                  <a:lnTo>
                    <a:pt x="3253" y="187161"/>
                  </a:lnTo>
                  <a:lnTo>
                    <a:pt x="7609" y="170873"/>
                  </a:lnTo>
                  <a:lnTo>
                    <a:pt x="12561" y="154738"/>
                  </a:lnTo>
                  <a:lnTo>
                    <a:pt x="17598" y="138642"/>
                  </a:lnTo>
                  <a:lnTo>
                    <a:pt x="30387" y="148346"/>
                  </a:lnTo>
                  <a:lnTo>
                    <a:pt x="41938" y="160027"/>
                  </a:lnTo>
                  <a:lnTo>
                    <a:pt x="52548" y="172628"/>
                  </a:lnTo>
                  <a:lnTo>
                    <a:pt x="62517" y="185095"/>
                  </a:lnTo>
                  <a:lnTo>
                    <a:pt x="68950" y="192705"/>
                  </a:lnTo>
                  <a:lnTo>
                    <a:pt x="95315" y="224755"/>
                  </a:lnTo>
                  <a:lnTo>
                    <a:pt x="116029" y="258867"/>
                  </a:lnTo>
                  <a:lnTo>
                    <a:pt x="121862" y="257230"/>
                  </a:lnTo>
                  <a:lnTo>
                    <a:pt x="146214" y="216341"/>
                  </a:lnTo>
                  <a:lnTo>
                    <a:pt x="167087" y="178240"/>
                  </a:lnTo>
                  <a:lnTo>
                    <a:pt x="177685" y="159506"/>
                  </a:lnTo>
                  <a:lnTo>
                    <a:pt x="200454" y="123189"/>
                  </a:lnTo>
                  <a:lnTo>
                    <a:pt x="234034" y="75972"/>
                  </a:lnTo>
                  <a:lnTo>
                    <a:pt x="282722" y="21116"/>
                  </a:lnTo>
                  <a:lnTo>
                    <a:pt x="312380" y="0"/>
                  </a:lnTo>
                  <a:lnTo>
                    <a:pt x="321515" y="20956"/>
                  </a:lnTo>
                  <a:lnTo>
                    <a:pt x="334452" y="65094"/>
                  </a:lnTo>
                  <a:lnTo>
                    <a:pt x="343587" y="86050"/>
                  </a:lnTo>
                  <a:lnTo>
                    <a:pt x="343587" y="87585"/>
                  </a:lnTo>
                  <a:lnTo>
                    <a:pt x="344099" y="89222"/>
                  </a:lnTo>
                  <a:lnTo>
                    <a:pt x="345122" y="90450"/>
                  </a:lnTo>
                  <a:lnTo>
                    <a:pt x="345225" y="90654"/>
                  </a:lnTo>
                  <a:lnTo>
                    <a:pt x="339378" y="96063"/>
                  </a:lnTo>
                  <a:lnTo>
                    <a:pt x="333368" y="101411"/>
                  </a:lnTo>
                  <a:lnTo>
                    <a:pt x="327224" y="106624"/>
                  </a:lnTo>
                  <a:lnTo>
                    <a:pt x="320975" y="111732"/>
                  </a:lnTo>
                  <a:lnTo>
                    <a:pt x="312446" y="118277"/>
                  </a:lnTo>
                  <a:lnTo>
                    <a:pt x="303772" y="124727"/>
                  </a:lnTo>
                  <a:lnTo>
                    <a:pt x="295234" y="131329"/>
                  </a:lnTo>
                  <a:lnTo>
                    <a:pt x="254237" y="169875"/>
                  </a:lnTo>
                  <a:lnTo>
                    <a:pt x="223669" y="203717"/>
                  </a:lnTo>
                  <a:lnTo>
                    <a:pt x="195992" y="239900"/>
                  </a:lnTo>
                  <a:lnTo>
                    <a:pt x="171077" y="278001"/>
                  </a:lnTo>
                  <a:lnTo>
                    <a:pt x="152225" y="312060"/>
                  </a:lnTo>
                  <a:lnTo>
                    <a:pt x="142386" y="328836"/>
                  </a:lnTo>
                  <a:lnTo>
                    <a:pt x="131377" y="344815"/>
                  </a:lnTo>
                  <a:close/>
                </a:path>
              </a:pathLst>
            </a:custGeom>
            <a:solidFill>
              <a:srgbClr val="3AB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224697" y="7695831"/>
              <a:ext cx="381000" cy="375920"/>
            </a:xfrm>
            <a:custGeom>
              <a:avLst/>
              <a:gdLst/>
              <a:ahLst/>
              <a:cxnLst/>
              <a:rect l="l" t="t" r="r" b="b"/>
              <a:pathLst>
                <a:path w="381000" h="375920">
                  <a:moveTo>
                    <a:pt x="147401" y="253956"/>
                  </a:moveTo>
                  <a:lnTo>
                    <a:pt x="133117" y="253956"/>
                  </a:lnTo>
                  <a:lnTo>
                    <a:pt x="143067" y="237107"/>
                  </a:lnTo>
                  <a:lnTo>
                    <a:pt x="152634" y="220075"/>
                  </a:lnTo>
                  <a:lnTo>
                    <a:pt x="171443" y="185709"/>
                  </a:lnTo>
                  <a:lnTo>
                    <a:pt x="193536" y="148286"/>
                  </a:lnTo>
                  <a:lnTo>
                    <a:pt x="217837" y="112141"/>
                  </a:lnTo>
                  <a:lnTo>
                    <a:pt x="240613" y="80744"/>
                  </a:lnTo>
                  <a:lnTo>
                    <a:pt x="265288" y="50200"/>
                  </a:lnTo>
                  <a:lnTo>
                    <a:pt x="293147" y="22975"/>
                  </a:lnTo>
                  <a:lnTo>
                    <a:pt x="325477" y="1534"/>
                  </a:lnTo>
                  <a:lnTo>
                    <a:pt x="328444" y="0"/>
                  </a:lnTo>
                  <a:lnTo>
                    <a:pt x="332025" y="102"/>
                  </a:lnTo>
                  <a:lnTo>
                    <a:pt x="333969" y="3171"/>
                  </a:lnTo>
                  <a:lnTo>
                    <a:pt x="339638" y="14836"/>
                  </a:lnTo>
                  <a:lnTo>
                    <a:pt x="326705" y="14836"/>
                  </a:lnTo>
                  <a:lnTo>
                    <a:pt x="297090" y="35909"/>
                  </a:lnTo>
                  <a:lnTo>
                    <a:pt x="248373" y="90793"/>
                  </a:lnTo>
                  <a:lnTo>
                    <a:pt x="214779" y="138025"/>
                  </a:lnTo>
                  <a:lnTo>
                    <a:pt x="192010" y="174342"/>
                  </a:lnTo>
                  <a:lnTo>
                    <a:pt x="171028" y="212141"/>
                  </a:lnTo>
                  <a:lnTo>
                    <a:pt x="160577" y="231177"/>
                  </a:lnTo>
                  <a:lnTo>
                    <a:pt x="149800" y="250041"/>
                  </a:lnTo>
                  <a:lnTo>
                    <a:pt x="147401" y="253956"/>
                  </a:lnTo>
                  <a:close/>
                </a:path>
                <a:path w="381000" h="375920">
                  <a:moveTo>
                    <a:pt x="160670" y="359652"/>
                  </a:moveTo>
                  <a:lnTo>
                    <a:pt x="145702" y="359652"/>
                  </a:lnTo>
                  <a:lnTo>
                    <a:pt x="156711" y="343672"/>
                  </a:lnTo>
                  <a:lnTo>
                    <a:pt x="166550" y="326897"/>
                  </a:lnTo>
                  <a:lnTo>
                    <a:pt x="185402" y="292837"/>
                  </a:lnTo>
                  <a:lnTo>
                    <a:pt x="210317" y="254698"/>
                  </a:lnTo>
                  <a:lnTo>
                    <a:pt x="237994" y="218553"/>
                  </a:lnTo>
                  <a:lnTo>
                    <a:pt x="268485" y="184711"/>
                  </a:lnTo>
                  <a:lnTo>
                    <a:pt x="301432" y="153171"/>
                  </a:lnTo>
                  <a:lnTo>
                    <a:pt x="326785" y="133114"/>
                  </a:lnTo>
                  <a:lnTo>
                    <a:pt x="335300" y="126568"/>
                  </a:lnTo>
                  <a:lnTo>
                    <a:pt x="359447" y="105286"/>
                  </a:lnTo>
                  <a:lnTo>
                    <a:pt x="358424" y="104058"/>
                  </a:lnTo>
                  <a:lnTo>
                    <a:pt x="357912" y="102421"/>
                  </a:lnTo>
                  <a:lnTo>
                    <a:pt x="357912" y="100886"/>
                  </a:lnTo>
                  <a:lnTo>
                    <a:pt x="348777" y="79930"/>
                  </a:lnTo>
                  <a:lnTo>
                    <a:pt x="335840" y="35792"/>
                  </a:lnTo>
                  <a:lnTo>
                    <a:pt x="326705" y="14836"/>
                  </a:lnTo>
                  <a:lnTo>
                    <a:pt x="339638" y="14836"/>
                  </a:lnTo>
                  <a:lnTo>
                    <a:pt x="344743" y="25343"/>
                  </a:lnTo>
                  <a:lnTo>
                    <a:pt x="351939" y="49010"/>
                  </a:lnTo>
                  <a:lnTo>
                    <a:pt x="358847" y="72755"/>
                  </a:lnTo>
                  <a:lnTo>
                    <a:pt x="368758" y="95156"/>
                  </a:lnTo>
                  <a:lnTo>
                    <a:pt x="376739" y="95156"/>
                  </a:lnTo>
                  <a:lnTo>
                    <a:pt x="380627" y="101091"/>
                  </a:lnTo>
                  <a:lnTo>
                    <a:pt x="376739" y="105593"/>
                  </a:lnTo>
                  <a:lnTo>
                    <a:pt x="376125" y="106207"/>
                  </a:lnTo>
                  <a:lnTo>
                    <a:pt x="375511" y="106923"/>
                  </a:lnTo>
                  <a:lnTo>
                    <a:pt x="374897" y="107537"/>
                  </a:lnTo>
                  <a:lnTo>
                    <a:pt x="374488" y="110197"/>
                  </a:lnTo>
                  <a:lnTo>
                    <a:pt x="372544" y="111834"/>
                  </a:lnTo>
                  <a:lnTo>
                    <a:pt x="370190" y="112346"/>
                  </a:lnTo>
                  <a:lnTo>
                    <a:pt x="363805" y="118452"/>
                  </a:lnTo>
                  <a:lnTo>
                    <a:pt x="357247" y="124356"/>
                  </a:lnTo>
                  <a:lnTo>
                    <a:pt x="350536" y="130087"/>
                  </a:lnTo>
                  <a:lnTo>
                    <a:pt x="343690" y="135675"/>
                  </a:lnTo>
                  <a:lnTo>
                    <a:pt x="334948" y="142374"/>
                  </a:lnTo>
                  <a:lnTo>
                    <a:pt x="326091" y="148976"/>
                  </a:lnTo>
                  <a:lnTo>
                    <a:pt x="317387" y="155733"/>
                  </a:lnTo>
                  <a:lnTo>
                    <a:pt x="276402" y="194636"/>
                  </a:lnTo>
                  <a:lnTo>
                    <a:pt x="245770" y="228376"/>
                  </a:lnTo>
                  <a:lnTo>
                    <a:pt x="217939" y="264674"/>
                  </a:lnTo>
                  <a:lnTo>
                    <a:pt x="193485" y="303274"/>
                  </a:lnTo>
                  <a:lnTo>
                    <a:pt x="183623" y="321228"/>
                  </a:lnTo>
                  <a:lnTo>
                    <a:pt x="173674" y="339162"/>
                  </a:lnTo>
                  <a:lnTo>
                    <a:pt x="162938" y="356598"/>
                  </a:lnTo>
                  <a:lnTo>
                    <a:pt x="160670" y="359652"/>
                  </a:lnTo>
                  <a:close/>
                </a:path>
                <a:path w="381000" h="375920">
                  <a:moveTo>
                    <a:pt x="144474" y="375920"/>
                  </a:moveTo>
                  <a:lnTo>
                    <a:pt x="105056" y="334136"/>
                  </a:lnTo>
                  <a:lnTo>
                    <a:pt x="70293" y="292632"/>
                  </a:lnTo>
                  <a:lnTo>
                    <a:pt x="55572" y="274276"/>
                  </a:lnTo>
                  <a:lnTo>
                    <a:pt x="40006" y="256437"/>
                  </a:lnTo>
                  <a:lnTo>
                    <a:pt x="22983" y="240171"/>
                  </a:lnTo>
                  <a:lnTo>
                    <a:pt x="3888" y="226534"/>
                  </a:lnTo>
                  <a:lnTo>
                    <a:pt x="0" y="224181"/>
                  </a:lnTo>
                  <a:lnTo>
                    <a:pt x="204" y="219679"/>
                  </a:lnTo>
                  <a:lnTo>
                    <a:pt x="2251" y="216916"/>
                  </a:lnTo>
                  <a:lnTo>
                    <a:pt x="2251" y="216507"/>
                  </a:lnTo>
                  <a:lnTo>
                    <a:pt x="5987" y="197970"/>
                  </a:lnTo>
                  <a:lnTo>
                    <a:pt x="11037" y="179710"/>
                  </a:lnTo>
                  <a:lnTo>
                    <a:pt x="16682" y="161586"/>
                  </a:lnTo>
                  <a:lnTo>
                    <a:pt x="22203" y="143451"/>
                  </a:lnTo>
                  <a:lnTo>
                    <a:pt x="23328" y="139665"/>
                  </a:lnTo>
                  <a:lnTo>
                    <a:pt x="27114" y="137312"/>
                  </a:lnTo>
                  <a:lnTo>
                    <a:pt x="30900" y="139154"/>
                  </a:lnTo>
                  <a:lnTo>
                    <a:pt x="46924" y="149272"/>
                  </a:lnTo>
                  <a:lnTo>
                    <a:pt x="51468" y="153478"/>
                  </a:lnTo>
                  <a:lnTo>
                    <a:pt x="31923" y="153478"/>
                  </a:lnTo>
                  <a:lnTo>
                    <a:pt x="26885" y="169574"/>
                  </a:lnTo>
                  <a:lnTo>
                    <a:pt x="21907" y="185811"/>
                  </a:lnTo>
                  <a:lnTo>
                    <a:pt x="17578" y="201997"/>
                  </a:lnTo>
                  <a:lnTo>
                    <a:pt x="14324" y="218553"/>
                  </a:lnTo>
                  <a:lnTo>
                    <a:pt x="32128" y="231956"/>
                  </a:lnTo>
                  <a:lnTo>
                    <a:pt x="48243" y="247420"/>
                  </a:lnTo>
                  <a:lnTo>
                    <a:pt x="63130" y="264209"/>
                  </a:lnTo>
                  <a:lnTo>
                    <a:pt x="93630" y="301780"/>
                  </a:lnTo>
                  <a:lnTo>
                    <a:pt x="110440" y="321538"/>
                  </a:lnTo>
                  <a:lnTo>
                    <a:pt x="127769" y="340834"/>
                  </a:lnTo>
                  <a:lnTo>
                    <a:pt x="145702" y="359652"/>
                  </a:lnTo>
                  <a:lnTo>
                    <a:pt x="160670" y="359652"/>
                  </a:lnTo>
                  <a:lnTo>
                    <a:pt x="150716" y="373055"/>
                  </a:lnTo>
                  <a:lnTo>
                    <a:pt x="148669" y="375409"/>
                  </a:lnTo>
                  <a:lnTo>
                    <a:pt x="144474" y="375920"/>
                  </a:lnTo>
                  <a:close/>
                </a:path>
                <a:path w="381000" h="375920">
                  <a:moveTo>
                    <a:pt x="130354" y="273806"/>
                  </a:moveTo>
                  <a:lnTo>
                    <a:pt x="109639" y="239591"/>
                  </a:lnTo>
                  <a:lnTo>
                    <a:pt x="83231" y="207490"/>
                  </a:lnTo>
                  <a:lnTo>
                    <a:pt x="76841" y="199931"/>
                  </a:lnTo>
                  <a:lnTo>
                    <a:pt x="66887" y="187464"/>
                  </a:lnTo>
                  <a:lnTo>
                    <a:pt x="56301" y="174863"/>
                  </a:lnTo>
                  <a:lnTo>
                    <a:pt x="44755" y="163183"/>
                  </a:lnTo>
                  <a:lnTo>
                    <a:pt x="31923" y="153478"/>
                  </a:lnTo>
                  <a:lnTo>
                    <a:pt x="51468" y="153478"/>
                  </a:lnTo>
                  <a:lnTo>
                    <a:pt x="61097" y="162393"/>
                  </a:lnTo>
                  <a:lnTo>
                    <a:pt x="73908" y="177068"/>
                  </a:lnTo>
                  <a:lnTo>
                    <a:pt x="85845" y="191848"/>
                  </a:lnTo>
                  <a:lnTo>
                    <a:pt x="92539" y="199751"/>
                  </a:lnTo>
                  <a:lnTo>
                    <a:pt x="118225" y="230747"/>
                  </a:lnTo>
                  <a:lnTo>
                    <a:pt x="133117" y="253956"/>
                  </a:lnTo>
                  <a:lnTo>
                    <a:pt x="147401" y="253956"/>
                  </a:lnTo>
                  <a:lnTo>
                    <a:pt x="138437" y="268587"/>
                  </a:lnTo>
                  <a:lnTo>
                    <a:pt x="136186" y="272066"/>
                  </a:lnTo>
                  <a:lnTo>
                    <a:pt x="130354" y="273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7180098" y="7689369"/>
            <a:ext cx="381000" cy="375920"/>
            <a:chOff x="7180098" y="7689369"/>
            <a:chExt cx="381000" cy="375920"/>
          </a:xfrm>
        </p:grpSpPr>
        <p:sp>
          <p:nvSpPr>
            <p:cNvPr id="49" name="object 49"/>
            <p:cNvSpPr/>
            <p:nvPr/>
          </p:nvSpPr>
          <p:spPr>
            <a:xfrm>
              <a:off x="7194423" y="7704001"/>
              <a:ext cx="345440" cy="345440"/>
            </a:xfrm>
            <a:custGeom>
              <a:avLst/>
              <a:gdLst/>
              <a:ahLst/>
              <a:cxnLst/>
              <a:rect l="l" t="t" r="r" b="b"/>
              <a:pathLst>
                <a:path w="345440" h="345440">
                  <a:moveTo>
                    <a:pt x="131377" y="344815"/>
                  </a:moveTo>
                  <a:lnTo>
                    <a:pt x="113459" y="325955"/>
                  </a:lnTo>
                  <a:lnTo>
                    <a:pt x="96154" y="306663"/>
                  </a:lnTo>
                  <a:lnTo>
                    <a:pt x="79348" y="286930"/>
                  </a:lnTo>
                  <a:lnTo>
                    <a:pt x="48820" y="249387"/>
                  </a:lnTo>
                  <a:lnTo>
                    <a:pt x="33957" y="232622"/>
                  </a:lnTo>
                  <a:lnTo>
                    <a:pt x="17846" y="217162"/>
                  </a:lnTo>
                  <a:lnTo>
                    <a:pt x="0" y="203717"/>
                  </a:lnTo>
                  <a:lnTo>
                    <a:pt x="3253" y="187161"/>
                  </a:lnTo>
                  <a:lnTo>
                    <a:pt x="7609" y="170873"/>
                  </a:lnTo>
                  <a:lnTo>
                    <a:pt x="12561" y="154738"/>
                  </a:lnTo>
                  <a:lnTo>
                    <a:pt x="17598" y="138642"/>
                  </a:lnTo>
                  <a:lnTo>
                    <a:pt x="30387" y="148346"/>
                  </a:lnTo>
                  <a:lnTo>
                    <a:pt x="41938" y="160027"/>
                  </a:lnTo>
                  <a:lnTo>
                    <a:pt x="52548" y="172628"/>
                  </a:lnTo>
                  <a:lnTo>
                    <a:pt x="62517" y="185095"/>
                  </a:lnTo>
                  <a:lnTo>
                    <a:pt x="68950" y="192705"/>
                  </a:lnTo>
                  <a:lnTo>
                    <a:pt x="95315" y="224755"/>
                  </a:lnTo>
                  <a:lnTo>
                    <a:pt x="116029" y="258867"/>
                  </a:lnTo>
                  <a:lnTo>
                    <a:pt x="121862" y="257230"/>
                  </a:lnTo>
                  <a:lnTo>
                    <a:pt x="146214" y="216341"/>
                  </a:lnTo>
                  <a:lnTo>
                    <a:pt x="167087" y="178240"/>
                  </a:lnTo>
                  <a:lnTo>
                    <a:pt x="177685" y="159506"/>
                  </a:lnTo>
                  <a:lnTo>
                    <a:pt x="200454" y="123189"/>
                  </a:lnTo>
                  <a:lnTo>
                    <a:pt x="234034" y="75972"/>
                  </a:lnTo>
                  <a:lnTo>
                    <a:pt x="282722" y="21116"/>
                  </a:lnTo>
                  <a:lnTo>
                    <a:pt x="312380" y="0"/>
                  </a:lnTo>
                  <a:lnTo>
                    <a:pt x="321515" y="20956"/>
                  </a:lnTo>
                  <a:lnTo>
                    <a:pt x="334452" y="65094"/>
                  </a:lnTo>
                  <a:lnTo>
                    <a:pt x="343587" y="86050"/>
                  </a:lnTo>
                  <a:lnTo>
                    <a:pt x="343587" y="87585"/>
                  </a:lnTo>
                  <a:lnTo>
                    <a:pt x="344099" y="89222"/>
                  </a:lnTo>
                  <a:lnTo>
                    <a:pt x="345122" y="90450"/>
                  </a:lnTo>
                  <a:lnTo>
                    <a:pt x="345225" y="90654"/>
                  </a:lnTo>
                  <a:lnTo>
                    <a:pt x="339378" y="96063"/>
                  </a:lnTo>
                  <a:lnTo>
                    <a:pt x="333368" y="101411"/>
                  </a:lnTo>
                  <a:lnTo>
                    <a:pt x="327224" y="106624"/>
                  </a:lnTo>
                  <a:lnTo>
                    <a:pt x="320975" y="111732"/>
                  </a:lnTo>
                  <a:lnTo>
                    <a:pt x="312446" y="118277"/>
                  </a:lnTo>
                  <a:lnTo>
                    <a:pt x="303772" y="124727"/>
                  </a:lnTo>
                  <a:lnTo>
                    <a:pt x="295234" y="131329"/>
                  </a:lnTo>
                  <a:lnTo>
                    <a:pt x="254237" y="169875"/>
                  </a:lnTo>
                  <a:lnTo>
                    <a:pt x="223669" y="203717"/>
                  </a:lnTo>
                  <a:lnTo>
                    <a:pt x="195992" y="239900"/>
                  </a:lnTo>
                  <a:lnTo>
                    <a:pt x="171077" y="278001"/>
                  </a:lnTo>
                  <a:lnTo>
                    <a:pt x="152225" y="312060"/>
                  </a:lnTo>
                  <a:lnTo>
                    <a:pt x="142386" y="328836"/>
                  </a:lnTo>
                  <a:lnTo>
                    <a:pt x="131377" y="344815"/>
                  </a:lnTo>
                  <a:close/>
                </a:path>
              </a:pathLst>
            </a:custGeom>
            <a:solidFill>
              <a:srgbClr val="3AB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180098" y="7689369"/>
              <a:ext cx="381000" cy="375920"/>
            </a:xfrm>
            <a:custGeom>
              <a:avLst/>
              <a:gdLst/>
              <a:ahLst/>
              <a:cxnLst/>
              <a:rect l="l" t="t" r="r" b="b"/>
              <a:pathLst>
                <a:path w="381000" h="375920">
                  <a:moveTo>
                    <a:pt x="147401" y="253956"/>
                  </a:moveTo>
                  <a:lnTo>
                    <a:pt x="133117" y="253956"/>
                  </a:lnTo>
                  <a:lnTo>
                    <a:pt x="143067" y="237107"/>
                  </a:lnTo>
                  <a:lnTo>
                    <a:pt x="152634" y="220075"/>
                  </a:lnTo>
                  <a:lnTo>
                    <a:pt x="171443" y="185709"/>
                  </a:lnTo>
                  <a:lnTo>
                    <a:pt x="193536" y="148286"/>
                  </a:lnTo>
                  <a:lnTo>
                    <a:pt x="217837" y="112141"/>
                  </a:lnTo>
                  <a:lnTo>
                    <a:pt x="240613" y="80744"/>
                  </a:lnTo>
                  <a:lnTo>
                    <a:pt x="265288" y="50200"/>
                  </a:lnTo>
                  <a:lnTo>
                    <a:pt x="293147" y="22975"/>
                  </a:lnTo>
                  <a:lnTo>
                    <a:pt x="325477" y="1534"/>
                  </a:lnTo>
                  <a:lnTo>
                    <a:pt x="328444" y="0"/>
                  </a:lnTo>
                  <a:lnTo>
                    <a:pt x="332025" y="102"/>
                  </a:lnTo>
                  <a:lnTo>
                    <a:pt x="333969" y="3171"/>
                  </a:lnTo>
                  <a:lnTo>
                    <a:pt x="339638" y="14836"/>
                  </a:lnTo>
                  <a:lnTo>
                    <a:pt x="326705" y="14836"/>
                  </a:lnTo>
                  <a:lnTo>
                    <a:pt x="297090" y="35909"/>
                  </a:lnTo>
                  <a:lnTo>
                    <a:pt x="248373" y="90793"/>
                  </a:lnTo>
                  <a:lnTo>
                    <a:pt x="214779" y="138025"/>
                  </a:lnTo>
                  <a:lnTo>
                    <a:pt x="192010" y="174342"/>
                  </a:lnTo>
                  <a:lnTo>
                    <a:pt x="171028" y="212141"/>
                  </a:lnTo>
                  <a:lnTo>
                    <a:pt x="160577" y="231177"/>
                  </a:lnTo>
                  <a:lnTo>
                    <a:pt x="149800" y="250041"/>
                  </a:lnTo>
                  <a:lnTo>
                    <a:pt x="147401" y="253956"/>
                  </a:lnTo>
                  <a:close/>
                </a:path>
                <a:path w="381000" h="375920">
                  <a:moveTo>
                    <a:pt x="160670" y="359652"/>
                  </a:moveTo>
                  <a:lnTo>
                    <a:pt x="145702" y="359652"/>
                  </a:lnTo>
                  <a:lnTo>
                    <a:pt x="156711" y="343672"/>
                  </a:lnTo>
                  <a:lnTo>
                    <a:pt x="166550" y="326897"/>
                  </a:lnTo>
                  <a:lnTo>
                    <a:pt x="185402" y="292837"/>
                  </a:lnTo>
                  <a:lnTo>
                    <a:pt x="210317" y="254698"/>
                  </a:lnTo>
                  <a:lnTo>
                    <a:pt x="237994" y="218553"/>
                  </a:lnTo>
                  <a:lnTo>
                    <a:pt x="268485" y="184711"/>
                  </a:lnTo>
                  <a:lnTo>
                    <a:pt x="301432" y="153171"/>
                  </a:lnTo>
                  <a:lnTo>
                    <a:pt x="326785" y="133114"/>
                  </a:lnTo>
                  <a:lnTo>
                    <a:pt x="335300" y="126568"/>
                  </a:lnTo>
                  <a:lnTo>
                    <a:pt x="359447" y="105286"/>
                  </a:lnTo>
                  <a:lnTo>
                    <a:pt x="358424" y="104058"/>
                  </a:lnTo>
                  <a:lnTo>
                    <a:pt x="357912" y="102421"/>
                  </a:lnTo>
                  <a:lnTo>
                    <a:pt x="357912" y="100886"/>
                  </a:lnTo>
                  <a:lnTo>
                    <a:pt x="348777" y="79930"/>
                  </a:lnTo>
                  <a:lnTo>
                    <a:pt x="335840" y="35792"/>
                  </a:lnTo>
                  <a:lnTo>
                    <a:pt x="326705" y="14836"/>
                  </a:lnTo>
                  <a:lnTo>
                    <a:pt x="339638" y="14836"/>
                  </a:lnTo>
                  <a:lnTo>
                    <a:pt x="344743" y="25343"/>
                  </a:lnTo>
                  <a:lnTo>
                    <a:pt x="351939" y="49010"/>
                  </a:lnTo>
                  <a:lnTo>
                    <a:pt x="358847" y="72755"/>
                  </a:lnTo>
                  <a:lnTo>
                    <a:pt x="368758" y="95156"/>
                  </a:lnTo>
                  <a:lnTo>
                    <a:pt x="376739" y="95156"/>
                  </a:lnTo>
                  <a:lnTo>
                    <a:pt x="380627" y="101091"/>
                  </a:lnTo>
                  <a:lnTo>
                    <a:pt x="376739" y="105593"/>
                  </a:lnTo>
                  <a:lnTo>
                    <a:pt x="376125" y="106207"/>
                  </a:lnTo>
                  <a:lnTo>
                    <a:pt x="375511" y="106923"/>
                  </a:lnTo>
                  <a:lnTo>
                    <a:pt x="374897" y="107537"/>
                  </a:lnTo>
                  <a:lnTo>
                    <a:pt x="374488" y="110197"/>
                  </a:lnTo>
                  <a:lnTo>
                    <a:pt x="372544" y="111834"/>
                  </a:lnTo>
                  <a:lnTo>
                    <a:pt x="370190" y="112346"/>
                  </a:lnTo>
                  <a:lnTo>
                    <a:pt x="363805" y="118452"/>
                  </a:lnTo>
                  <a:lnTo>
                    <a:pt x="357247" y="124356"/>
                  </a:lnTo>
                  <a:lnTo>
                    <a:pt x="350536" y="130087"/>
                  </a:lnTo>
                  <a:lnTo>
                    <a:pt x="343690" y="135675"/>
                  </a:lnTo>
                  <a:lnTo>
                    <a:pt x="334948" y="142374"/>
                  </a:lnTo>
                  <a:lnTo>
                    <a:pt x="326091" y="148976"/>
                  </a:lnTo>
                  <a:lnTo>
                    <a:pt x="317387" y="155733"/>
                  </a:lnTo>
                  <a:lnTo>
                    <a:pt x="276402" y="194636"/>
                  </a:lnTo>
                  <a:lnTo>
                    <a:pt x="245770" y="228376"/>
                  </a:lnTo>
                  <a:lnTo>
                    <a:pt x="217939" y="264674"/>
                  </a:lnTo>
                  <a:lnTo>
                    <a:pt x="193485" y="303274"/>
                  </a:lnTo>
                  <a:lnTo>
                    <a:pt x="183623" y="321228"/>
                  </a:lnTo>
                  <a:lnTo>
                    <a:pt x="173674" y="339162"/>
                  </a:lnTo>
                  <a:lnTo>
                    <a:pt x="162938" y="356598"/>
                  </a:lnTo>
                  <a:lnTo>
                    <a:pt x="160670" y="359652"/>
                  </a:lnTo>
                  <a:close/>
                </a:path>
                <a:path w="381000" h="375920">
                  <a:moveTo>
                    <a:pt x="144474" y="375920"/>
                  </a:moveTo>
                  <a:lnTo>
                    <a:pt x="105056" y="334136"/>
                  </a:lnTo>
                  <a:lnTo>
                    <a:pt x="70293" y="292632"/>
                  </a:lnTo>
                  <a:lnTo>
                    <a:pt x="55572" y="274276"/>
                  </a:lnTo>
                  <a:lnTo>
                    <a:pt x="40006" y="256437"/>
                  </a:lnTo>
                  <a:lnTo>
                    <a:pt x="22983" y="240171"/>
                  </a:lnTo>
                  <a:lnTo>
                    <a:pt x="3888" y="226534"/>
                  </a:lnTo>
                  <a:lnTo>
                    <a:pt x="0" y="224181"/>
                  </a:lnTo>
                  <a:lnTo>
                    <a:pt x="204" y="219679"/>
                  </a:lnTo>
                  <a:lnTo>
                    <a:pt x="2251" y="216916"/>
                  </a:lnTo>
                  <a:lnTo>
                    <a:pt x="2251" y="216507"/>
                  </a:lnTo>
                  <a:lnTo>
                    <a:pt x="5987" y="197970"/>
                  </a:lnTo>
                  <a:lnTo>
                    <a:pt x="11037" y="179710"/>
                  </a:lnTo>
                  <a:lnTo>
                    <a:pt x="16682" y="161586"/>
                  </a:lnTo>
                  <a:lnTo>
                    <a:pt x="22203" y="143451"/>
                  </a:lnTo>
                  <a:lnTo>
                    <a:pt x="23328" y="139665"/>
                  </a:lnTo>
                  <a:lnTo>
                    <a:pt x="27114" y="137312"/>
                  </a:lnTo>
                  <a:lnTo>
                    <a:pt x="30900" y="139154"/>
                  </a:lnTo>
                  <a:lnTo>
                    <a:pt x="46924" y="149272"/>
                  </a:lnTo>
                  <a:lnTo>
                    <a:pt x="51468" y="153478"/>
                  </a:lnTo>
                  <a:lnTo>
                    <a:pt x="31923" y="153478"/>
                  </a:lnTo>
                  <a:lnTo>
                    <a:pt x="26885" y="169574"/>
                  </a:lnTo>
                  <a:lnTo>
                    <a:pt x="21907" y="185811"/>
                  </a:lnTo>
                  <a:lnTo>
                    <a:pt x="17578" y="201997"/>
                  </a:lnTo>
                  <a:lnTo>
                    <a:pt x="14324" y="218553"/>
                  </a:lnTo>
                  <a:lnTo>
                    <a:pt x="32128" y="231956"/>
                  </a:lnTo>
                  <a:lnTo>
                    <a:pt x="48243" y="247420"/>
                  </a:lnTo>
                  <a:lnTo>
                    <a:pt x="63130" y="264209"/>
                  </a:lnTo>
                  <a:lnTo>
                    <a:pt x="93630" y="301780"/>
                  </a:lnTo>
                  <a:lnTo>
                    <a:pt x="110440" y="321538"/>
                  </a:lnTo>
                  <a:lnTo>
                    <a:pt x="127769" y="340834"/>
                  </a:lnTo>
                  <a:lnTo>
                    <a:pt x="145702" y="359652"/>
                  </a:lnTo>
                  <a:lnTo>
                    <a:pt x="160670" y="359652"/>
                  </a:lnTo>
                  <a:lnTo>
                    <a:pt x="150716" y="373055"/>
                  </a:lnTo>
                  <a:lnTo>
                    <a:pt x="148669" y="375409"/>
                  </a:lnTo>
                  <a:lnTo>
                    <a:pt x="144474" y="375920"/>
                  </a:lnTo>
                  <a:close/>
                </a:path>
                <a:path w="381000" h="375920">
                  <a:moveTo>
                    <a:pt x="130354" y="273806"/>
                  </a:moveTo>
                  <a:lnTo>
                    <a:pt x="109639" y="239591"/>
                  </a:lnTo>
                  <a:lnTo>
                    <a:pt x="83231" y="207490"/>
                  </a:lnTo>
                  <a:lnTo>
                    <a:pt x="76841" y="199931"/>
                  </a:lnTo>
                  <a:lnTo>
                    <a:pt x="66887" y="187464"/>
                  </a:lnTo>
                  <a:lnTo>
                    <a:pt x="56301" y="174863"/>
                  </a:lnTo>
                  <a:lnTo>
                    <a:pt x="44755" y="163183"/>
                  </a:lnTo>
                  <a:lnTo>
                    <a:pt x="31923" y="153478"/>
                  </a:lnTo>
                  <a:lnTo>
                    <a:pt x="51468" y="153478"/>
                  </a:lnTo>
                  <a:lnTo>
                    <a:pt x="61097" y="162393"/>
                  </a:lnTo>
                  <a:lnTo>
                    <a:pt x="73908" y="177068"/>
                  </a:lnTo>
                  <a:lnTo>
                    <a:pt x="85845" y="191848"/>
                  </a:lnTo>
                  <a:lnTo>
                    <a:pt x="92539" y="199751"/>
                  </a:lnTo>
                  <a:lnTo>
                    <a:pt x="118225" y="230747"/>
                  </a:lnTo>
                  <a:lnTo>
                    <a:pt x="133117" y="253956"/>
                  </a:lnTo>
                  <a:lnTo>
                    <a:pt x="147401" y="253956"/>
                  </a:lnTo>
                  <a:lnTo>
                    <a:pt x="138437" y="268587"/>
                  </a:lnTo>
                  <a:lnTo>
                    <a:pt x="136186" y="272066"/>
                  </a:lnTo>
                  <a:lnTo>
                    <a:pt x="130354" y="273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11428706" y="3731755"/>
            <a:ext cx="381000" cy="375920"/>
            <a:chOff x="11428706" y="3731755"/>
            <a:chExt cx="381000" cy="375920"/>
          </a:xfrm>
        </p:grpSpPr>
        <p:sp>
          <p:nvSpPr>
            <p:cNvPr id="52" name="object 52"/>
            <p:cNvSpPr/>
            <p:nvPr/>
          </p:nvSpPr>
          <p:spPr>
            <a:xfrm>
              <a:off x="11443030" y="3746386"/>
              <a:ext cx="345440" cy="345440"/>
            </a:xfrm>
            <a:custGeom>
              <a:avLst/>
              <a:gdLst/>
              <a:ahLst/>
              <a:cxnLst/>
              <a:rect l="l" t="t" r="r" b="b"/>
              <a:pathLst>
                <a:path w="345440" h="345439">
                  <a:moveTo>
                    <a:pt x="131377" y="344815"/>
                  </a:moveTo>
                  <a:lnTo>
                    <a:pt x="113459" y="325955"/>
                  </a:lnTo>
                  <a:lnTo>
                    <a:pt x="96154" y="306663"/>
                  </a:lnTo>
                  <a:lnTo>
                    <a:pt x="79348" y="286930"/>
                  </a:lnTo>
                  <a:lnTo>
                    <a:pt x="48820" y="249387"/>
                  </a:lnTo>
                  <a:lnTo>
                    <a:pt x="33957" y="232622"/>
                  </a:lnTo>
                  <a:lnTo>
                    <a:pt x="17846" y="217162"/>
                  </a:lnTo>
                  <a:lnTo>
                    <a:pt x="0" y="203717"/>
                  </a:lnTo>
                  <a:lnTo>
                    <a:pt x="3253" y="187161"/>
                  </a:lnTo>
                  <a:lnTo>
                    <a:pt x="7609" y="170873"/>
                  </a:lnTo>
                  <a:lnTo>
                    <a:pt x="12561" y="154738"/>
                  </a:lnTo>
                  <a:lnTo>
                    <a:pt x="17598" y="138642"/>
                  </a:lnTo>
                  <a:lnTo>
                    <a:pt x="30387" y="148346"/>
                  </a:lnTo>
                  <a:lnTo>
                    <a:pt x="41938" y="160027"/>
                  </a:lnTo>
                  <a:lnTo>
                    <a:pt x="52548" y="172628"/>
                  </a:lnTo>
                  <a:lnTo>
                    <a:pt x="62517" y="185095"/>
                  </a:lnTo>
                  <a:lnTo>
                    <a:pt x="68950" y="192705"/>
                  </a:lnTo>
                  <a:lnTo>
                    <a:pt x="95315" y="224755"/>
                  </a:lnTo>
                  <a:lnTo>
                    <a:pt x="116029" y="258867"/>
                  </a:lnTo>
                  <a:lnTo>
                    <a:pt x="121862" y="257230"/>
                  </a:lnTo>
                  <a:lnTo>
                    <a:pt x="146214" y="216341"/>
                  </a:lnTo>
                  <a:lnTo>
                    <a:pt x="167087" y="178240"/>
                  </a:lnTo>
                  <a:lnTo>
                    <a:pt x="177685" y="159506"/>
                  </a:lnTo>
                  <a:lnTo>
                    <a:pt x="200454" y="123189"/>
                  </a:lnTo>
                  <a:lnTo>
                    <a:pt x="234034" y="75972"/>
                  </a:lnTo>
                  <a:lnTo>
                    <a:pt x="282722" y="21116"/>
                  </a:lnTo>
                  <a:lnTo>
                    <a:pt x="312380" y="0"/>
                  </a:lnTo>
                  <a:lnTo>
                    <a:pt x="321515" y="20956"/>
                  </a:lnTo>
                  <a:lnTo>
                    <a:pt x="334452" y="65094"/>
                  </a:lnTo>
                  <a:lnTo>
                    <a:pt x="343587" y="86050"/>
                  </a:lnTo>
                  <a:lnTo>
                    <a:pt x="343587" y="87585"/>
                  </a:lnTo>
                  <a:lnTo>
                    <a:pt x="344099" y="89222"/>
                  </a:lnTo>
                  <a:lnTo>
                    <a:pt x="345122" y="90450"/>
                  </a:lnTo>
                  <a:lnTo>
                    <a:pt x="345225" y="90654"/>
                  </a:lnTo>
                  <a:lnTo>
                    <a:pt x="339378" y="96063"/>
                  </a:lnTo>
                  <a:lnTo>
                    <a:pt x="333368" y="101411"/>
                  </a:lnTo>
                  <a:lnTo>
                    <a:pt x="327224" y="106624"/>
                  </a:lnTo>
                  <a:lnTo>
                    <a:pt x="320975" y="111732"/>
                  </a:lnTo>
                  <a:lnTo>
                    <a:pt x="312446" y="118277"/>
                  </a:lnTo>
                  <a:lnTo>
                    <a:pt x="303772" y="124727"/>
                  </a:lnTo>
                  <a:lnTo>
                    <a:pt x="295234" y="131329"/>
                  </a:lnTo>
                  <a:lnTo>
                    <a:pt x="254237" y="169875"/>
                  </a:lnTo>
                  <a:lnTo>
                    <a:pt x="223669" y="203717"/>
                  </a:lnTo>
                  <a:lnTo>
                    <a:pt x="195992" y="239900"/>
                  </a:lnTo>
                  <a:lnTo>
                    <a:pt x="171077" y="278001"/>
                  </a:lnTo>
                  <a:lnTo>
                    <a:pt x="152225" y="312060"/>
                  </a:lnTo>
                  <a:lnTo>
                    <a:pt x="142386" y="328836"/>
                  </a:lnTo>
                  <a:lnTo>
                    <a:pt x="131377" y="344815"/>
                  </a:lnTo>
                  <a:close/>
                </a:path>
              </a:pathLst>
            </a:custGeom>
            <a:solidFill>
              <a:srgbClr val="3AB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428706" y="3731755"/>
              <a:ext cx="381000" cy="375920"/>
            </a:xfrm>
            <a:custGeom>
              <a:avLst/>
              <a:gdLst/>
              <a:ahLst/>
              <a:cxnLst/>
              <a:rect l="l" t="t" r="r" b="b"/>
              <a:pathLst>
                <a:path w="381000" h="375920">
                  <a:moveTo>
                    <a:pt x="147401" y="253956"/>
                  </a:moveTo>
                  <a:lnTo>
                    <a:pt x="133117" y="253956"/>
                  </a:lnTo>
                  <a:lnTo>
                    <a:pt x="143067" y="237107"/>
                  </a:lnTo>
                  <a:lnTo>
                    <a:pt x="152634" y="220075"/>
                  </a:lnTo>
                  <a:lnTo>
                    <a:pt x="171443" y="185709"/>
                  </a:lnTo>
                  <a:lnTo>
                    <a:pt x="193536" y="148286"/>
                  </a:lnTo>
                  <a:lnTo>
                    <a:pt x="217837" y="112141"/>
                  </a:lnTo>
                  <a:lnTo>
                    <a:pt x="240613" y="80744"/>
                  </a:lnTo>
                  <a:lnTo>
                    <a:pt x="265288" y="50200"/>
                  </a:lnTo>
                  <a:lnTo>
                    <a:pt x="293147" y="22975"/>
                  </a:lnTo>
                  <a:lnTo>
                    <a:pt x="325477" y="1534"/>
                  </a:lnTo>
                  <a:lnTo>
                    <a:pt x="328444" y="0"/>
                  </a:lnTo>
                  <a:lnTo>
                    <a:pt x="332025" y="102"/>
                  </a:lnTo>
                  <a:lnTo>
                    <a:pt x="333969" y="3171"/>
                  </a:lnTo>
                  <a:lnTo>
                    <a:pt x="339638" y="14836"/>
                  </a:lnTo>
                  <a:lnTo>
                    <a:pt x="326705" y="14836"/>
                  </a:lnTo>
                  <a:lnTo>
                    <a:pt x="297090" y="35909"/>
                  </a:lnTo>
                  <a:lnTo>
                    <a:pt x="248373" y="90793"/>
                  </a:lnTo>
                  <a:lnTo>
                    <a:pt x="214779" y="138025"/>
                  </a:lnTo>
                  <a:lnTo>
                    <a:pt x="192010" y="174342"/>
                  </a:lnTo>
                  <a:lnTo>
                    <a:pt x="171028" y="212141"/>
                  </a:lnTo>
                  <a:lnTo>
                    <a:pt x="160577" y="231177"/>
                  </a:lnTo>
                  <a:lnTo>
                    <a:pt x="149800" y="250041"/>
                  </a:lnTo>
                  <a:lnTo>
                    <a:pt x="147401" y="253956"/>
                  </a:lnTo>
                  <a:close/>
                </a:path>
                <a:path w="381000" h="375920">
                  <a:moveTo>
                    <a:pt x="160670" y="359652"/>
                  </a:moveTo>
                  <a:lnTo>
                    <a:pt x="145702" y="359652"/>
                  </a:lnTo>
                  <a:lnTo>
                    <a:pt x="156711" y="343672"/>
                  </a:lnTo>
                  <a:lnTo>
                    <a:pt x="166550" y="326897"/>
                  </a:lnTo>
                  <a:lnTo>
                    <a:pt x="185402" y="292837"/>
                  </a:lnTo>
                  <a:lnTo>
                    <a:pt x="210317" y="254698"/>
                  </a:lnTo>
                  <a:lnTo>
                    <a:pt x="237994" y="218553"/>
                  </a:lnTo>
                  <a:lnTo>
                    <a:pt x="268485" y="184711"/>
                  </a:lnTo>
                  <a:lnTo>
                    <a:pt x="301432" y="153171"/>
                  </a:lnTo>
                  <a:lnTo>
                    <a:pt x="326785" y="133114"/>
                  </a:lnTo>
                  <a:lnTo>
                    <a:pt x="335300" y="126568"/>
                  </a:lnTo>
                  <a:lnTo>
                    <a:pt x="359447" y="105286"/>
                  </a:lnTo>
                  <a:lnTo>
                    <a:pt x="358424" y="104058"/>
                  </a:lnTo>
                  <a:lnTo>
                    <a:pt x="357912" y="102421"/>
                  </a:lnTo>
                  <a:lnTo>
                    <a:pt x="357912" y="100886"/>
                  </a:lnTo>
                  <a:lnTo>
                    <a:pt x="348777" y="79930"/>
                  </a:lnTo>
                  <a:lnTo>
                    <a:pt x="335840" y="35792"/>
                  </a:lnTo>
                  <a:lnTo>
                    <a:pt x="326705" y="14836"/>
                  </a:lnTo>
                  <a:lnTo>
                    <a:pt x="339638" y="14836"/>
                  </a:lnTo>
                  <a:lnTo>
                    <a:pt x="344743" y="25343"/>
                  </a:lnTo>
                  <a:lnTo>
                    <a:pt x="351939" y="49010"/>
                  </a:lnTo>
                  <a:lnTo>
                    <a:pt x="358847" y="72755"/>
                  </a:lnTo>
                  <a:lnTo>
                    <a:pt x="368758" y="95156"/>
                  </a:lnTo>
                  <a:lnTo>
                    <a:pt x="376739" y="95156"/>
                  </a:lnTo>
                  <a:lnTo>
                    <a:pt x="380627" y="101091"/>
                  </a:lnTo>
                  <a:lnTo>
                    <a:pt x="376739" y="105593"/>
                  </a:lnTo>
                  <a:lnTo>
                    <a:pt x="376125" y="106207"/>
                  </a:lnTo>
                  <a:lnTo>
                    <a:pt x="375511" y="106923"/>
                  </a:lnTo>
                  <a:lnTo>
                    <a:pt x="374897" y="107537"/>
                  </a:lnTo>
                  <a:lnTo>
                    <a:pt x="374488" y="110197"/>
                  </a:lnTo>
                  <a:lnTo>
                    <a:pt x="372544" y="111834"/>
                  </a:lnTo>
                  <a:lnTo>
                    <a:pt x="370190" y="112346"/>
                  </a:lnTo>
                  <a:lnTo>
                    <a:pt x="363805" y="118452"/>
                  </a:lnTo>
                  <a:lnTo>
                    <a:pt x="357247" y="124356"/>
                  </a:lnTo>
                  <a:lnTo>
                    <a:pt x="350536" y="130087"/>
                  </a:lnTo>
                  <a:lnTo>
                    <a:pt x="343690" y="135675"/>
                  </a:lnTo>
                  <a:lnTo>
                    <a:pt x="334948" y="142374"/>
                  </a:lnTo>
                  <a:lnTo>
                    <a:pt x="326091" y="148976"/>
                  </a:lnTo>
                  <a:lnTo>
                    <a:pt x="317387" y="155733"/>
                  </a:lnTo>
                  <a:lnTo>
                    <a:pt x="276402" y="194636"/>
                  </a:lnTo>
                  <a:lnTo>
                    <a:pt x="245770" y="228376"/>
                  </a:lnTo>
                  <a:lnTo>
                    <a:pt x="217939" y="264674"/>
                  </a:lnTo>
                  <a:lnTo>
                    <a:pt x="193485" y="303274"/>
                  </a:lnTo>
                  <a:lnTo>
                    <a:pt x="183623" y="321228"/>
                  </a:lnTo>
                  <a:lnTo>
                    <a:pt x="173674" y="339162"/>
                  </a:lnTo>
                  <a:lnTo>
                    <a:pt x="162938" y="356598"/>
                  </a:lnTo>
                  <a:lnTo>
                    <a:pt x="160670" y="359652"/>
                  </a:lnTo>
                  <a:close/>
                </a:path>
                <a:path w="381000" h="375920">
                  <a:moveTo>
                    <a:pt x="144474" y="375920"/>
                  </a:moveTo>
                  <a:lnTo>
                    <a:pt x="105056" y="334136"/>
                  </a:lnTo>
                  <a:lnTo>
                    <a:pt x="70293" y="292632"/>
                  </a:lnTo>
                  <a:lnTo>
                    <a:pt x="55572" y="274276"/>
                  </a:lnTo>
                  <a:lnTo>
                    <a:pt x="40006" y="256437"/>
                  </a:lnTo>
                  <a:lnTo>
                    <a:pt x="22983" y="240171"/>
                  </a:lnTo>
                  <a:lnTo>
                    <a:pt x="3888" y="226534"/>
                  </a:lnTo>
                  <a:lnTo>
                    <a:pt x="0" y="224181"/>
                  </a:lnTo>
                  <a:lnTo>
                    <a:pt x="204" y="219679"/>
                  </a:lnTo>
                  <a:lnTo>
                    <a:pt x="2251" y="216916"/>
                  </a:lnTo>
                  <a:lnTo>
                    <a:pt x="2251" y="216507"/>
                  </a:lnTo>
                  <a:lnTo>
                    <a:pt x="5987" y="197970"/>
                  </a:lnTo>
                  <a:lnTo>
                    <a:pt x="11037" y="179710"/>
                  </a:lnTo>
                  <a:lnTo>
                    <a:pt x="16682" y="161586"/>
                  </a:lnTo>
                  <a:lnTo>
                    <a:pt x="22203" y="143451"/>
                  </a:lnTo>
                  <a:lnTo>
                    <a:pt x="23328" y="139665"/>
                  </a:lnTo>
                  <a:lnTo>
                    <a:pt x="27114" y="137312"/>
                  </a:lnTo>
                  <a:lnTo>
                    <a:pt x="30900" y="139154"/>
                  </a:lnTo>
                  <a:lnTo>
                    <a:pt x="46924" y="149272"/>
                  </a:lnTo>
                  <a:lnTo>
                    <a:pt x="51468" y="153478"/>
                  </a:lnTo>
                  <a:lnTo>
                    <a:pt x="31923" y="153478"/>
                  </a:lnTo>
                  <a:lnTo>
                    <a:pt x="26885" y="169574"/>
                  </a:lnTo>
                  <a:lnTo>
                    <a:pt x="21907" y="185811"/>
                  </a:lnTo>
                  <a:lnTo>
                    <a:pt x="17578" y="201997"/>
                  </a:lnTo>
                  <a:lnTo>
                    <a:pt x="14324" y="218553"/>
                  </a:lnTo>
                  <a:lnTo>
                    <a:pt x="32128" y="231956"/>
                  </a:lnTo>
                  <a:lnTo>
                    <a:pt x="48243" y="247420"/>
                  </a:lnTo>
                  <a:lnTo>
                    <a:pt x="63130" y="264209"/>
                  </a:lnTo>
                  <a:lnTo>
                    <a:pt x="93630" y="301780"/>
                  </a:lnTo>
                  <a:lnTo>
                    <a:pt x="110440" y="321538"/>
                  </a:lnTo>
                  <a:lnTo>
                    <a:pt x="127769" y="340834"/>
                  </a:lnTo>
                  <a:lnTo>
                    <a:pt x="145702" y="359652"/>
                  </a:lnTo>
                  <a:lnTo>
                    <a:pt x="160670" y="359652"/>
                  </a:lnTo>
                  <a:lnTo>
                    <a:pt x="150716" y="373055"/>
                  </a:lnTo>
                  <a:lnTo>
                    <a:pt x="148669" y="375409"/>
                  </a:lnTo>
                  <a:lnTo>
                    <a:pt x="144474" y="375920"/>
                  </a:lnTo>
                  <a:close/>
                </a:path>
                <a:path w="381000" h="375920">
                  <a:moveTo>
                    <a:pt x="130354" y="273806"/>
                  </a:moveTo>
                  <a:lnTo>
                    <a:pt x="109639" y="239591"/>
                  </a:lnTo>
                  <a:lnTo>
                    <a:pt x="83231" y="207490"/>
                  </a:lnTo>
                  <a:lnTo>
                    <a:pt x="76841" y="199931"/>
                  </a:lnTo>
                  <a:lnTo>
                    <a:pt x="66887" y="187464"/>
                  </a:lnTo>
                  <a:lnTo>
                    <a:pt x="56301" y="174863"/>
                  </a:lnTo>
                  <a:lnTo>
                    <a:pt x="44755" y="163183"/>
                  </a:lnTo>
                  <a:lnTo>
                    <a:pt x="31923" y="153478"/>
                  </a:lnTo>
                  <a:lnTo>
                    <a:pt x="51468" y="153478"/>
                  </a:lnTo>
                  <a:lnTo>
                    <a:pt x="61097" y="162393"/>
                  </a:lnTo>
                  <a:lnTo>
                    <a:pt x="73908" y="177068"/>
                  </a:lnTo>
                  <a:lnTo>
                    <a:pt x="85845" y="191848"/>
                  </a:lnTo>
                  <a:lnTo>
                    <a:pt x="92539" y="199751"/>
                  </a:lnTo>
                  <a:lnTo>
                    <a:pt x="118225" y="230747"/>
                  </a:lnTo>
                  <a:lnTo>
                    <a:pt x="133117" y="253956"/>
                  </a:lnTo>
                  <a:lnTo>
                    <a:pt x="147401" y="253956"/>
                  </a:lnTo>
                  <a:lnTo>
                    <a:pt x="138437" y="268587"/>
                  </a:lnTo>
                  <a:lnTo>
                    <a:pt x="136186" y="272066"/>
                  </a:lnTo>
                  <a:lnTo>
                    <a:pt x="130354" y="273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6988379" y="3725293"/>
            <a:ext cx="381000" cy="375920"/>
            <a:chOff x="6988379" y="3725293"/>
            <a:chExt cx="381000" cy="375920"/>
          </a:xfrm>
        </p:grpSpPr>
        <p:sp>
          <p:nvSpPr>
            <p:cNvPr id="55" name="object 55"/>
            <p:cNvSpPr/>
            <p:nvPr/>
          </p:nvSpPr>
          <p:spPr>
            <a:xfrm>
              <a:off x="7002704" y="3739924"/>
              <a:ext cx="345440" cy="345440"/>
            </a:xfrm>
            <a:custGeom>
              <a:avLst/>
              <a:gdLst/>
              <a:ahLst/>
              <a:cxnLst/>
              <a:rect l="l" t="t" r="r" b="b"/>
              <a:pathLst>
                <a:path w="345440" h="345439">
                  <a:moveTo>
                    <a:pt x="131377" y="344815"/>
                  </a:moveTo>
                  <a:lnTo>
                    <a:pt x="113459" y="325955"/>
                  </a:lnTo>
                  <a:lnTo>
                    <a:pt x="96154" y="306663"/>
                  </a:lnTo>
                  <a:lnTo>
                    <a:pt x="79348" y="286930"/>
                  </a:lnTo>
                  <a:lnTo>
                    <a:pt x="48820" y="249387"/>
                  </a:lnTo>
                  <a:lnTo>
                    <a:pt x="33957" y="232622"/>
                  </a:lnTo>
                  <a:lnTo>
                    <a:pt x="17846" y="217162"/>
                  </a:lnTo>
                  <a:lnTo>
                    <a:pt x="0" y="203717"/>
                  </a:lnTo>
                  <a:lnTo>
                    <a:pt x="3253" y="187161"/>
                  </a:lnTo>
                  <a:lnTo>
                    <a:pt x="7609" y="170873"/>
                  </a:lnTo>
                  <a:lnTo>
                    <a:pt x="12561" y="154738"/>
                  </a:lnTo>
                  <a:lnTo>
                    <a:pt x="17598" y="138642"/>
                  </a:lnTo>
                  <a:lnTo>
                    <a:pt x="30387" y="148346"/>
                  </a:lnTo>
                  <a:lnTo>
                    <a:pt x="41938" y="160027"/>
                  </a:lnTo>
                  <a:lnTo>
                    <a:pt x="52548" y="172628"/>
                  </a:lnTo>
                  <a:lnTo>
                    <a:pt x="62517" y="185095"/>
                  </a:lnTo>
                  <a:lnTo>
                    <a:pt x="68950" y="192705"/>
                  </a:lnTo>
                  <a:lnTo>
                    <a:pt x="95315" y="224755"/>
                  </a:lnTo>
                  <a:lnTo>
                    <a:pt x="116029" y="258867"/>
                  </a:lnTo>
                  <a:lnTo>
                    <a:pt x="121862" y="257230"/>
                  </a:lnTo>
                  <a:lnTo>
                    <a:pt x="146214" y="216341"/>
                  </a:lnTo>
                  <a:lnTo>
                    <a:pt x="167087" y="178240"/>
                  </a:lnTo>
                  <a:lnTo>
                    <a:pt x="177685" y="159506"/>
                  </a:lnTo>
                  <a:lnTo>
                    <a:pt x="200454" y="123189"/>
                  </a:lnTo>
                  <a:lnTo>
                    <a:pt x="234034" y="75972"/>
                  </a:lnTo>
                  <a:lnTo>
                    <a:pt x="282722" y="21116"/>
                  </a:lnTo>
                  <a:lnTo>
                    <a:pt x="312380" y="0"/>
                  </a:lnTo>
                  <a:lnTo>
                    <a:pt x="321515" y="20956"/>
                  </a:lnTo>
                  <a:lnTo>
                    <a:pt x="334452" y="65094"/>
                  </a:lnTo>
                  <a:lnTo>
                    <a:pt x="343587" y="86050"/>
                  </a:lnTo>
                  <a:lnTo>
                    <a:pt x="343587" y="87585"/>
                  </a:lnTo>
                  <a:lnTo>
                    <a:pt x="344099" y="89222"/>
                  </a:lnTo>
                  <a:lnTo>
                    <a:pt x="345122" y="90450"/>
                  </a:lnTo>
                  <a:lnTo>
                    <a:pt x="345225" y="90654"/>
                  </a:lnTo>
                  <a:lnTo>
                    <a:pt x="339378" y="96063"/>
                  </a:lnTo>
                  <a:lnTo>
                    <a:pt x="333368" y="101411"/>
                  </a:lnTo>
                  <a:lnTo>
                    <a:pt x="327224" y="106624"/>
                  </a:lnTo>
                  <a:lnTo>
                    <a:pt x="320975" y="111732"/>
                  </a:lnTo>
                  <a:lnTo>
                    <a:pt x="312446" y="118277"/>
                  </a:lnTo>
                  <a:lnTo>
                    <a:pt x="303772" y="124727"/>
                  </a:lnTo>
                  <a:lnTo>
                    <a:pt x="295234" y="131329"/>
                  </a:lnTo>
                  <a:lnTo>
                    <a:pt x="254237" y="169875"/>
                  </a:lnTo>
                  <a:lnTo>
                    <a:pt x="223669" y="203717"/>
                  </a:lnTo>
                  <a:lnTo>
                    <a:pt x="195992" y="239900"/>
                  </a:lnTo>
                  <a:lnTo>
                    <a:pt x="171077" y="278001"/>
                  </a:lnTo>
                  <a:lnTo>
                    <a:pt x="152225" y="312060"/>
                  </a:lnTo>
                  <a:lnTo>
                    <a:pt x="142386" y="328836"/>
                  </a:lnTo>
                  <a:lnTo>
                    <a:pt x="131377" y="344815"/>
                  </a:lnTo>
                  <a:close/>
                </a:path>
              </a:pathLst>
            </a:custGeom>
            <a:solidFill>
              <a:srgbClr val="3AB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988379" y="3725293"/>
              <a:ext cx="381000" cy="375920"/>
            </a:xfrm>
            <a:custGeom>
              <a:avLst/>
              <a:gdLst/>
              <a:ahLst/>
              <a:cxnLst/>
              <a:rect l="l" t="t" r="r" b="b"/>
              <a:pathLst>
                <a:path w="381000" h="375920">
                  <a:moveTo>
                    <a:pt x="147401" y="253956"/>
                  </a:moveTo>
                  <a:lnTo>
                    <a:pt x="133117" y="253956"/>
                  </a:lnTo>
                  <a:lnTo>
                    <a:pt x="143067" y="237107"/>
                  </a:lnTo>
                  <a:lnTo>
                    <a:pt x="152634" y="220075"/>
                  </a:lnTo>
                  <a:lnTo>
                    <a:pt x="171443" y="185709"/>
                  </a:lnTo>
                  <a:lnTo>
                    <a:pt x="193536" y="148286"/>
                  </a:lnTo>
                  <a:lnTo>
                    <a:pt x="217837" y="112141"/>
                  </a:lnTo>
                  <a:lnTo>
                    <a:pt x="240613" y="80744"/>
                  </a:lnTo>
                  <a:lnTo>
                    <a:pt x="265288" y="50200"/>
                  </a:lnTo>
                  <a:lnTo>
                    <a:pt x="293147" y="22975"/>
                  </a:lnTo>
                  <a:lnTo>
                    <a:pt x="325477" y="1534"/>
                  </a:lnTo>
                  <a:lnTo>
                    <a:pt x="328444" y="0"/>
                  </a:lnTo>
                  <a:lnTo>
                    <a:pt x="332025" y="102"/>
                  </a:lnTo>
                  <a:lnTo>
                    <a:pt x="333969" y="3171"/>
                  </a:lnTo>
                  <a:lnTo>
                    <a:pt x="339638" y="14836"/>
                  </a:lnTo>
                  <a:lnTo>
                    <a:pt x="326705" y="14836"/>
                  </a:lnTo>
                  <a:lnTo>
                    <a:pt x="297090" y="35909"/>
                  </a:lnTo>
                  <a:lnTo>
                    <a:pt x="248373" y="90793"/>
                  </a:lnTo>
                  <a:lnTo>
                    <a:pt x="214779" y="138025"/>
                  </a:lnTo>
                  <a:lnTo>
                    <a:pt x="192010" y="174342"/>
                  </a:lnTo>
                  <a:lnTo>
                    <a:pt x="171028" y="212141"/>
                  </a:lnTo>
                  <a:lnTo>
                    <a:pt x="160577" y="231177"/>
                  </a:lnTo>
                  <a:lnTo>
                    <a:pt x="149800" y="250041"/>
                  </a:lnTo>
                  <a:lnTo>
                    <a:pt x="147401" y="253956"/>
                  </a:lnTo>
                  <a:close/>
                </a:path>
                <a:path w="381000" h="375920">
                  <a:moveTo>
                    <a:pt x="160670" y="359652"/>
                  </a:moveTo>
                  <a:lnTo>
                    <a:pt x="145702" y="359652"/>
                  </a:lnTo>
                  <a:lnTo>
                    <a:pt x="156711" y="343672"/>
                  </a:lnTo>
                  <a:lnTo>
                    <a:pt x="166550" y="326897"/>
                  </a:lnTo>
                  <a:lnTo>
                    <a:pt x="185402" y="292837"/>
                  </a:lnTo>
                  <a:lnTo>
                    <a:pt x="210317" y="254698"/>
                  </a:lnTo>
                  <a:lnTo>
                    <a:pt x="237994" y="218553"/>
                  </a:lnTo>
                  <a:lnTo>
                    <a:pt x="268485" y="184711"/>
                  </a:lnTo>
                  <a:lnTo>
                    <a:pt x="301432" y="153171"/>
                  </a:lnTo>
                  <a:lnTo>
                    <a:pt x="326785" y="133114"/>
                  </a:lnTo>
                  <a:lnTo>
                    <a:pt x="335300" y="126568"/>
                  </a:lnTo>
                  <a:lnTo>
                    <a:pt x="359447" y="105286"/>
                  </a:lnTo>
                  <a:lnTo>
                    <a:pt x="358424" y="104058"/>
                  </a:lnTo>
                  <a:lnTo>
                    <a:pt x="357912" y="102421"/>
                  </a:lnTo>
                  <a:lnTo>
                    <a:pt x="357912" y="100886"/>
                  </a:lnTo>
                  <a:lnTo>
                    <a:pt x="348777" y="79930"/>
                  </a:lnTo>
                  <a:lnTo>
                    <a:pt x="335840" y="35792"/>
                  </a:lnTo>
                  <a:lnTo>
                    <a:pt x="326705" y="14836"/>
                  </a:lnTo>
                  <a:lnTo>
                    <a:pt x="339638" y="14836"/>
                  </a:lnTo>
                  <a:lnTo>
                    <a:pt x="344743" y="25343"/>
                  </a:lnTo>
                  <a:lnTo>
                    <a:pt x="351939" y="49010"/>
                  </a:lnTo>
                  <a:lnTo>
                    <a:pt x="358847" y="72755"/>
                  </a:lnTo>
                  <a:lnTo>
                    <a:pt x="368758" y="95156"/>
                  </a:lnTo>
                  <a:lnTo>
                    <a:pt x="376739" y="95156"/>
                  </a:lnTo>
                  <a:lnTo>
                    <a:pt x="380627" y="101091"/>
                  </a:lnTo>
                  <a:lnTo>
                    <a:pt x="376739" y="105593"/>
                  </a:lnTo>
                  <a:lnTo>
                    <a:pt x="376125" y="106207"/>
                  </a:lnTo>
                  <a:lnTo>
                    <a:pt x="375511" y="106923"/>
                  </a:lnTo>
                  <a:lnTo>
                    <a:pt x="374897" y="107537"/>
                  </a:lnTo>
                  <a:lnTo>
                    <a:pt x="374488" y="110197"/>
                  </a:lnTo>
                  <a:lnTo>
                    <a:pt x="372544" y="111834"/>
                  </a:lnTo>
                  <a:lnTo>
                    <a:pt x="370190" y="112346"/>
                  </a:lnTo>
                  <a:lnTo>
                    <a:pt x="363805" y="118452"/>
                  </a:lnTo>
                  <a:lnTo>
                    <a:pt x="357247" y="124356"/>
                  </a:lnTo>
                  <a:lnTo>
                    <a:pt x="350536" y="130087"/>
                  </a:lnTo>
                  <a:lnTo>
                    <a:pt x="343690" y="135675"/>
                  </a:lnTo>
                  <a:lnTo>
                    <a:pt x="334948" y="142374"/>
                  </a:lnTo>
                  <a:lnTo>
                    <a:pt x="326091" y="148976"/>
                  </a:lnTo>
                  <a:lnTo>
                    <a:pt x="317387" y="155733"/>
                  </a:lnTo>
                  <a:lnTo>
                    <a:pt x="276402" y="194636"/>
                  </a:lnTo>
                  <a:lnTo>
                    <a:pt x="245770" y="228376"/>
                  </a:lnTo>
                  <a:lnTo>
                    <a:pt x="217939" y="264674"/>
                  </a:lnTo>
                  <a:lnTo>
                    <a:pt x="193485" y="303274"/>
                  </a:lnTo>
                  <a:lnTo>
                    <a:pt x="183623" y="321228"/>
                  </a:lnTo>
                  <a:lnTo>
                    <a:pt x="173674" y="339162"/>
                  </a:lnTo>
                  <a:lnTo>
                    <a:pt x="162938" y="356598"/>
                  </a:lnTo>
                  <a:lnTo>
                    <a:pt x="160670" y="359652"/>
                  </a:lnTo>
                  <a:close/>
                </a:path>
                <a:path w="381000" h="375920">
                  <a:moveTo>
                    <a:pt x="144474" y="375920"/>
                  </a:moveTo>
                  <a:lnTo>
                    <a:pt x="105056" y="334136"/>
                  </a:lnTo>
                  <a:lnTo>
                    <a:pt x="70293" y="292632"/>
                  </a:lnTo>
                  <a:lnTo>
                    <a:pt x="55572" y="274276"/>
                  </a:lnTo>
                  <a:lnTo>
                    <a:pt x="40006" y="256437"/>
                  </a:lnTo>
                  <a:lnTo>
                    <a:pt x="22983" y="240171"/>
                  </a:lnTo>
                  <a:lnTo>
                    <a:pt x="3888" y="226534"/>
                  </a:lnTo>
                  <a:lnTo>
                    <a:pt x="0" y="224181"/>
                  </a:lnTo>
                  <a:lnTo>
                    <a:pt x="204" y="219679"/>
                  </a:lnTo>
                  <a:lnTo>
                    <a:pt x="2251" y="216916"/>
                  </a:lnTo>
                  <a:lnTo>
                    <a:pt x="2251" y="216507"/>
                  </a:lnTo>
                  <a:lnTo>
                    <a:pt x="5987" y="197970"/>
                  </a:lnTo>
                  <a:lnTo>
                    <a:pt x="11037" y="179710"/>
                  </a:lnTo>
                  <a:lnTo>
                    <a:pt x="16682" y="161586"/>
                  </a:lnTo>
                  <a:lnTo>
                    <a:pt x="22203" y="143451"/>
                  </a:lnTo>
                  <a:lnTo>
                    <a:pt x="23328" y="139665"/>
                  </a:lnTo>
                  <a:lnTo>
                    <a:pt x="27114" y="137312"/>
                  </a:lnTo>
                  <a:lnTo>
                    <a:pt x="30900" y="139154"/>
                  </a:lnTo>
                  <a:lnTo>
                    <a:pt x="46924" y="149272"/>
                  </a:lnTo>
                  <a:lnTo>
                    <a:pt x="51468" y="153478"/>
                  </a:lnTo>
                  <a:lnTo>
                    <a:pt x="31923" y="153478"/>
                  </a:lnTo>
                  <a:lnTo>
                    <a:pt x="26885" y="169574"/>
                  </a:lnTo>
                  <a:lnTo>
                    <a:pt x="21907" y="185811"/>
                  </a:lnTo>
                  <a:lnTo>
                    <a:pt x="17578" y="201997"/>
                  </a:lnTo>
                  <a:lnTo>
                    <a:pt x="14324" y="218553"/>
                  </a:lnTo>
                  <a:lnTo>
                    <a:pt x="32128" y="231956"/>
                  </a:lnTo>
                  <a:lnTo>
                    <a:pt x="48243" y="247420"/>
                  </a:lnTo>
                  <a:lnTo>
                    <a:pt x="63130" y="264209"/>
                  </a:lnTo>
                  <a:lnTo>
                    <a:pt x="93630" y="301780"/>
                  </a:lnTo>
                  <a:lnTo>
                    <a:pt x="110440" y="321538"/>
                  </a:lnTo>
                  <a:lnTo>
                    <a:pt x="127769" y="340834"/>
                  </a:lnTo>
                  <a:lnTo>
                    <a:pt x="145702" y="359652"/>
                  </a:lnTo>
                  <a:lnTo>
                    <a:pt x="160670" y="359652"/>
                  </a:lnTo>
                  <a:lnTo>
                    <a:pt x="150716" y="373055"/>
                  </a:lnTo>
                  <a:lnTo>
                    <a:pt x="148669" y="375409"/>
                  </a:lnTo>
                  <a:lnTo>
                    <a:pt x="144474" y="375920"/>
                  </a:lnTo>
                  <a:close/>
                </a:path>
                <a:path w="381000" h="375920">
                  <a:moveTo>
                    <a:pt x="130354" y="273806"/>
                  </a:moveTo>
                  <a:lnTo>
                    <a:pt x="109639" y="239591"/>
                  </a:lnTo>
                  <a:lnTo>
                    <a:pt x="83231" y="207490"/>
                  </a:lnTo>
                  <a:lnTo>
                    <a:pt x="76841" y="199931"/>
                  </a:lnTo>
                  <a:lnTo>
                    <a:pt x="66887" y="187464"/>
                  </a:lnTo>
                  <a:lnTo>
                    <a:pt x="56301" y="174863"/>
                  </a:lnTo>
                  <a:lnTo>
                    <a:pt x="44755" y="163183"/>
                  </a:lnTo>
                  <a:lnTo>
                    <a:pt x="31923" y="153478"/>
                  </a:lnTo>
                  <a:lnTo>
                    <a:pt x="51468" y="153478"/>
                  </a:lnTo>
                  <a:lnTo>
                    <a:pt x="61097" y="162393"/>
                  </a:lnTo>
                  <a:lnTo>
                    <a:pt x="73908" y="177068"/>
                  </a:lnTo>
                  <a:lnTo>
                    <a:pt x="85845" y="191848"/>
                  </a:lnTo>
                  <a:lnTo>
                    <a:pt x="92539" y="199751"/>
                  </a:lnTo>
                  <a:lnTo>
                    <a:pt x="118225" y="230747"/>
                  </a:lnTo>
                  <a:lnTo>
                    <a:pt x="133117" y="253956"/>
                  </a:lnTo>
                  <a:lnTo>
                    <a:pt x="147401" y="253956"/>
                  </a:lnTo>
                  <a:lnTo>
                    <a:pt x="138437" y="268587"/>
                  </a:lnTo>
                  <a:lnTo>
                    <a:pt x="136186" y="272066"/>
                  </a:lnTo>
                  <a:lnTo>
                    <a:pt x="130354" y="273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16731043" y="10262338"/>
            <a:ext cx="53340" cy="24765"/>
            <a:chOff x="16731043" y="10262338"/>
            <a:chExt cx="53340" cy="24765"/>
          </a:xfrm>
        </p:grpSpPr>
        <p:sp>
          <p:nvSpPr>
            <p:cNvPr id="58" name="object 58"/>
            <p:cNvSpPr/>
            <p:nvPr/>
          </p:nvSpPr>
          <p:spPr>
            <a:xfrm>
              <a:off x="16752240" y="10276970"/>
              <a:ext cx="19050" cy="10160"/>
            </a:xfrm>
            <a:custGeom>
              <a:avLst/>
              <a:gdLst/>
              <a:ahLst/>
              <a:cxnLst/>
              <a:rect l="l" t="t" r="r" b="b"/>
              <a:pathLst>
                <a:path w="19050" h="10159">
                  <a:moveTo>
                    <a:pt x="18454" y="10027"/>
                  </a:moveTo>
                  <a:lnTo>
                    <a:pt x="0" y="10027"/>
                  </a:lnTo>
                  <a:lnTo>
                    <a:pt x="14083" y="0"/>
                  </a:lnTo>
                  <a:lnTo>
                    <a:pt x="18454" y="10027"/>
                  </a:lnTo>
                  <a:close/>
                </a:path>
              </a:pathLst>
            </a:custGeom>
            <a:solidFill>
              <a:srgbClr val="3AB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6731043" y="10262338"/>
              <a:ext cx="53340" cy="24765"/>
            </a:xfrm>
            <a:custGeom>
              <a:avLst/>
              <a:gdLst/>
              <a:ahLst/>
              <a:cxnLst/>
              <a:rect l="l" t="t" r="r" b="b"/>
              <a:pathLst>
                <a:path w="53340" h="24765">
                  <a:moveTo>
                    <a:pt x="21475" y="24658"/>
                  </a:moveTo>
                  <a:lnTo>
                    <a:pt x="0" y="24658"/>
                  </a:lnTo>
                  <a:lnTo>
                    <a:pt x="1722" y="22975"/>
                  </a:lnTo>
                  <a:lnTo>
                    <a:pt x="34052" y="1534"/>
                  </a:lnTo>
                  <a:lnTo>
                    <a:pt x="37019" y="0"/>
                  </a:lnTo>
                  <a:lnTo>
                    <a:pt x="40600" y="102"/>
                  </a:lnTo>
                  <a:lnTo>
                    <a:pt x="42544" y="3171"/>
                  </a:lnTo>
                  <a:lnTo>
                    <a:pt x="48212" y="14836"/>
                  </a:lnTo>
                  <a:lnTo>
                    <a:pt x="35280" y="14836"/>
                  </a:lnTo>
                  <a:lnTo>
                    <a:pt x="21475" y="24658"/>
                  </a:lnTo>
                  <a:close/>
                </a:path>
                <a:path w="53340" h="24765">
                  <a:moveTo>
                    <a:pt x="52986" y="24658"/>
                  </a:moveTo>
                  <a:lnTo>
                    <a:pt x="39561" y="24658"/>
                  </a:lnTo>
                  <a:lnTo>
                    <a:pt x="35280" y="14836"/>
                  </a:lnTo>
                  <a:lnTo>
                    <a:pt x="48212" y="14836"/>
                  </a:lnTo>
                  <a:lnTo>
                    <a:pt x="52986" y="246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9265551" y="4934587"/>
            <a:ext cx="296545" cy="410209"/>
            <a:chOff x="9265551" y="4934587"/>
            <a:chExt cx="296545" cy="410209"/>
          </a:xfrm>
        </p:grpSpPr>
        <p:sp>
          <p:nvSpPr>
            <p:cNvPr id="61" name="object 61"/>
            <p:cNvSpPr/>
            <p:nvPr/>
          </p:nvSpPr>
          <p:spPr>
            <a:xfrm>
              <a:off x="9277204" y="4953272"/>
              <a:ext cx="269875" cy="372110"/>
            </a:xfrm>
            <a:custGeom>
              <a:avLst/>
              <a:gdLst/>
              <a:ahLst/>
              <a:cxnLst/>
              <a:rect l="l" t="t" r="r" b="b"/>
              <a:pathLst>
                <a:path w="269875" h="372110">
                  <a:moveTo>
                    <a:pt x="242809" y="372100"/>
                  </a:moveTo>
                  <a:lnTo>
                    <a:pt x="231233" y="350284"/>
                  </a:lnTo>
                  <a:lnTo>
                    <a:pt x="220193" y="328224"/>
                  </a:lnTo>
                  <a:lnTo>
                    <a:pt x="208833" y="306352"/>
                  </a:lnTo>
                  <a:lnTo>
                    <a:pt x="182847" y="265400"/>
                  </a:lnTo>
                  <a:lnTo>
                    <a:pt x="164049" y="242206"/>
                  </a:lnTo>
                  <a:lnTo>
                    <a:pt x="160232" y="237585"/>
                  </a:lnTo>
                  <a:lnTo>
                    <a:pt x="156113" y="233165"/>
                  </a:lnTo>
                  <a:lnTo>
                    <a:pt x="153802" y="236179"/>
                  </a:lnTo>
                  <a:lnTo>
                    <a:pt x="151090" y="238992"/>
                  </a:lnTo>
                  <a:lnTo>
                    <a:pt x="148478" y="241905"/>
                  </a:lnTo>
                  <a:lnTo>
                    <a:pt x="143857" y="248133"/>
                  </a:lnTo>
                  <a:lnTo>
                    <a:pt x="141345" y="251047"/>
                  </a:lnTo>
                  <a:lnTo>
                    <a:pt x="130643" y="265390"/>
                  </a:lnTo>
                  <a:lnTo>
                    <a:pt x="109051" y="293965"/>
                  </a:lnTo>
                  <a:lnTo>
                    <a:pt x="98349" y="308308"/>
                  </a:lnTo>
                  <a:lnTo>
                    <a:pt x="87895" y="322938"/>
                  </a:lnTo>
                  <a:lnTo>
                    <a:pt x="78081" y="338094"/>
                  </a:lnTo>
                  <a:lnTo>
                    <a:pt x="69360" y="353854"/>
                  </a:lnTo>
                  <a:lnTo>
                    <a:pt x="62184" y="370291"/>
                  </a:lnTo>
                  <a:lnTo>
                    <a:pt x="56257" y="363501"/>
                  </a:lnTo>
                  <a:lnTo>
                    <a:pt x="50556" y="356503"/>
                  </a:lnTo>
                  <a:lnTo>
                    <a:pt x="44892" y="349468"/>
                  </a:lnTo>
                  <a:lnTo>
                    <a:pt x="39078" y="342565"/>
                  </a:lnTo>
                  <a:lnTo>
                    <a:pt x="32101" y="335787"/>
                  </a:lnTo>
                  <a:lnTo>
                    <a:pt x="24398" y="329781"/>
                  </a:lnTo>
                  <a:lnTo>
                    <a:pt x="16602" y="323889"/>
                  </a:lnTo>
                  <a:lnTo>
                    <a:pt x="9342" y="317450"/>
                  </a:lnTo>
                  <a:lnTo>
                    <a:pt x="9744" y="316144"/>
                  </a:lnTo>
                  <a:lnTo>
                    <a:pt x="9644" y="314637"/>
                  </a:lnTo>
                  <a:lnTo>
                    <a:pt x="9041" y="313331"/>
                  </a:lnTo>
                  <a:lnTo>
                    <a:pt x="25423" y="301877"/>
                  </a:lnTo>
                  <a:lnTo>
                    <a:pt x="54346" y="273281"/>
                  </a:lnTo>
                  <a:lnTo>
                    <a:pt x="79943" y="244030"/>
                  </a:lnTo>
                  <a:lnTo>
                    <a:pt x="114724" y="198908"/>
                  </a:lnTo>
                  <a:lnTo>
                    <a:pt x="114824" y="199109"/>
                  </a:lnTo>
                  <a:lnTo>
                    <a:pt x="115025" y="199310"/>
                  </a:lnTo>
                  <a:lnTo>
                    <a:pt x="118240" y="194287"/>
                  </a:lnTo>
                  <a:lnTo>
                    <a:pt x="119948" y="191776"/>
                  </a:lnTo>
                  <a:lnTo>
                    <a:pt x="120651" y="190470"/>
                  </a:lnTo>
                  <a:lnTo>
                    <a:pt x="121354" y="189063"/>
                  </a:lnTo>
                  <a:lnTo>
                    <a:pt x="122057" y="187757"/>
                  </a:lnTo>
                  <a:lnTo>
                    <a:pt x="119244" y="184543"/>
                  </a:lnTo>
                  <a:lnTo>
                    <a:pt x="114422" y="177310"/>
                  </a:lnTo>
                  <a:lnTo>
                    <a:pt x="114221" y="177611"/>
                  </a:lnTo>
                  <a:lnTo>
                    <a:pt x="100741" y="160172"/>
                  </a:lnTo>
                  <a:lnTo>
                    <a:pt x="87474" y="142576"/>
                  </a:lnTo>
                  <a:lnTo>
                    <a:pt x="74170" y="125018"/>
                  </a:lnTo>
                  <a:lnTo>
                    <a:pt x="60677" y="107591"/>
                  </a:lnTo>
                  <a:lnTo>
                    <a:pt x="53985" y="99272"/>
                  </a:lnTo>
                  <a:lnTo>
                    <a:pt x="47228" y="90990"/>
                  </a:lnTo>
                  <a:lnTo>
                    <a:pt x="40489" y="82671"/>
                  </a:lnTo>
                  <a:lnTo>
                    <a:pt x="33854" y="74239"/>
                  </a:lnTo>
                  <a:lnTo>
                    <a:pt x="27962" y="66596"/>
                  </a:lnTo>
                  <a:lnTo>
                    <a:pt x="21900" y="59057"/>
                  </a:lnTo>
                  <a:lnTo>
                    <a:pt x="0" y="39580"/>
                  </a:lnTo>
                  <a:lnTo>
                    <a:pt x="12582" y="27971"/>
                  </a:lnTo>
                  <a:lnTo>
                    <a:pt x="26295" y="17680"/>
                  </a:lnTo>
                  <a:lnTo>
                    <a:pt x="40798" y="8444"/>
                  </a:lnTo>
                  <a:lnTo>
                    <a:pt x="55754" y="0"/>
                  </a:lnTo>
                  <a:lnTo>
                    <a:pt x="58135" y="7303"/>
                  </a:lnTo>
                  <a:lnTo>
                    <a:pt x="61393" y="14428"/>
                  </a:lnTo>
                  <a:lnTo>
                    <a:pt x="65120" y="21345"/>
                  </a:lnTo>
                  <a:lnTo>
                    <a:pt x="68914" y="28028"/>
                  </a:lnTo>
                  <a:lnTo>
                    <a:pt x="73416" y="35893"/>
                  </a:lnTo>
                  <a:lnTo>
                    <a:pt x="77956" y="43712"/>
                  </a:lnTo>
                  <a:lnTo>
                    <a:pt x="82420" y="51549"/>
                  </a:lnTo>
                  <a:lnTo>
                    <a:pt x="86696" y="59471"/>
                  </a:lnTo>
                  <a:lnTo>
                    <a:pt x="97712" y="80265"/>
                  </a:lnTo>
                  <a:lnTo>
                    <a:pt x="109048" y="100898"/>
                  </a:lnTo>
                  <a:lnTo>
                    <a:pt x="120685" y="121362"/>
                  </a:lnTo>
                  <a:lnTo>
                    <a:pt x="132605" y="141647"/>
                  </a:lnTo>
                  <a:lnTo>
                    <a:pt x="133007" y="142249"/>
                  </a:lnTo>
                  <a:lnTo>
                    <a:pt x="133309" y="142752"/>
                  </a:lnTo>
                  <a:lnTo>
                    <a:pt x="136423" y="147373"/>
                  </a:lnTo>
                  <a:lnTo>
                    <a:pt x="139035" y="151492"/>
                  </a:lnTo>
                  <a:lnTo>
                    <a:pt x="141647" y="155510"/>
                  </a:lnTo>
                  <a:lnTo>
                    <a:pt x="143455" y="153601"/>
                  </a:lnTo>
                  <a:lnTo>
                    <a:pt x="145364" y="151693"/>
                  </a:lnTo>
                  <a:lnTo>
                    <a:pt x="147272" y="149683"/>
                  </a:lnTo>
                  <a:lnTo>
                    <a:pt x="149985" y="146067"/>
                  </a:lnTo>
                  <a:lnTo>
                    <a:pt x="149583" y="145364"/>
                  </a:lnTo>
                  <a:lnTo>
                    <a:pt x="158850" y="129585"/>
                  </a:lnTo>
                  <a:lnTo>
                    <a:pt x="184844" y="81271"/>
                  </a:lnTo>
                  <a:lnTo>
                    <a:pt x="200681" y="46321"/>
                  </a:lnTo>
                  <a:lnTo>
                    <a:pt x="208193" y="27546"/>
                  </a:lnTo>
                  <a:lnTo>
                    <a:pt x="211051" y="20682"/>
                  </a:lnTo>
                  <a:lnTo>
                    <a:pt x="214042" y="13874"/>
                  </a:lnTo>
                  <a:lnTo>
                    <a:pt x="217192" y="7132"/>
                  </a:lnTo>
                  <a:lnTo>
                    <a:pt x="229125" y="27021"/>
                  </a:lnTo>
                  <a:lnTo>
                    <a:pt x="241905" y="46374"/>
                  </a:lnTo>
                  <a:lnTo>
                    <a:pt x="255363" y="65293"/>
                  </a:lnTo>
                  <a:lnTo>
                    <a:pt x="269330" y="83883"/>
                  </a:lnTo>
                  <a:lnTo>
                    <a:pt x="255319" y="101626"/>
                  </a:lnTo>
                  <a:lnTo>
                    <a:pt x="241101" y="119219"/>
                  </a:lnTo>
                  <a:lnTo>
                    <a:pt x="226808" y="136774"/>
                  </a:lnTo>
                  <a:lnTo>
                    <a:pt x="212571" y="154405"/>
                  </a:lnTo>
                  <a:lnTo>
                    <a:pt x="204674" y="164421"/>
                  </a:lnTo>
                  <a:lnTo>
                    <a:pt x="196937" y="174560"/>
                  </a:lnTo>
                  <a:lnTo>
                    <a:pt x="189332" y="184792"/>
                  </a:lnTo>
                  <a:lnTo>
                    <a:pt x="181830" y="195091"/>
                  </a:lnTo>
                  <a:lnTo>
                    <a:pt x="181730" y="194890"/>
                  </a:lnTo>
                  <a:lnTo>
                    <a:pt x="179922" y="198406"/>
                  </a:lnTo>
                  <a:lnTo>
                    <a:pt x="178013" y="201822"/>
                  </a:lnTo>
                  <a:lnTo>
                    <a:pt x="176004" y="205237"/>
                  </a:lnTo>
                  <a:lnTo>
                    <a:pt x="179520" y="210963"/>
                  </a:lnTo>
                  <a:lnTo>
                    <a:pt x="182935" y="216690"/>
                  </a:lnTo>
                  <a:lnTo>
                    <a:pt x="186150" y="222516"/>
                  </a:lnTo>
                  <a:lnTo>
                    <a:pt x="191173" y="229147"/>
                  </a:lnTo>
                  <a:lnTo>
                    <a:pt x="196196" y="235676"/>
                  </a:lnTo>
                  <a:lnTo>
                    <a:pt x="201420" y="242106"/>
                  </a:lnTo>
                  <a:lnTo>
                    <a:pt x="208794" y="251078"/>
                  </a:lnTo>
                  <a:lnTo>
                    <a:pt x="216187" y="260013"/>
                  </a:lnTo>
                  <a:lnTo>
                    <a:pt x="223430" y="269060"/>
                  </a:lnTo>
                  <a:lnTo>
                    <a:pt x="230352" y="278371"/>
                  </a:lnTo>
                  <a:lnTo>
                    <a:pt x="236865" y="287556"/>
                  </a:lnTo>
                  <a:lnTo>
                    <a:pt x="243650" y="296617"/>
                  </a:lnTo>
                  <a:lnTo>
                    <a:pt x="261595" y="314135"/>
                  </a:lnTo>
                  <a:lnTo>
                    <a:pt x="261896" y="315039"/>
                  </a:lnTo>
                  <a:lnTo>
                    <a:pt x="262901" y="316646"/>
                  </a:lnTo>
                  <a:lnTo>
                    <a:pt x="266517" y="320062"/>
                  </a:lnTo>
                  <a:lnTo>
                    <a:pt x="268326" y="321267"/>
                  </a:lnTo>
                  <a:lnTo>
                    <a:pt x="263519" y="334578"/>
                  </a:lnTo>
                  <a:lnTo>
                    <a:pt x="257225" y="347362"/>
                  </a:lnTo>
                  <a:lnTo>
                    <a:pt x="250102" y="359806"/>
                  </a:lnTo>
                  <a:lnTo>
                    <a:pt x="242809" y="372100"/>
                  </a:lnTo>
                  <a:close/>
                </a:path>
              </a:pathLst>
            </a:custGeom>
            <a:solidFill>
              <a:srgbClr val="EE4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265551" y="4934587"/>
              <a:ext cx="296545" cy="410209"/>
            </a:xfrm>
            <a:custGeom>
              <a:avLst/>
              <a:gdLst/>
              <a:ahLst/>
              <a:cxnLst/>
              <a:rect l="l" t="t" r="r" b="b"/>
              <a:pathLst>
                <a:path w="296545" h="410210">
                  <a:moveTo>
                    <a:pt x="168666" y="151130"/>
                  </a:moveTo>
                  <a:lnTo>
                    <a:pt x="153903" y="151130"/>
                  </a:lnTo>
                  <a:lnTo>
                    <a:pt x="162734" y="135890"/>
                  </a:lnTo>
                  <a:lnTo>
                    <a:pt x="171282" y="120650"/>
                  </a:lnTo>
                  <a:lnTo>
                    <a:pt x="179529" y="105410"/>
                  </a:lnTo>
                  <a:lnTo>
                    <a:pt x="187456" y="88900"/>
                  </a:lnTo>
                  <a:lnTo>
                    <a:pt x="195802" y="71120"/>
                  </a:lnTo>
                  <a:lnTo>
                    <a:pt x="203442" y="52070"/>
                  </a:lnTo>
                  <a:lnTo>
                    <a:pt x="211175" y="33020"/>
                  </a:lnTo>
                  <a:lnTo>
                    <a:pt x="219804" y="15240"/>
                  </a:lnTo>
                  <a:lnTo>
                    <a:pt x="219603" y="15240"/>
                  </a:lnTo>
                  <a:lnTo>
                    <a:pt x="219502" y="13970"/>
                  </a:lnTo>
                  <a:lnTo>
                    <a:pt x="221713" y="10160"/>
                  </a:lnTo>
                  <a:lnTo>
                    <a:pt x="223420" y="6350"/>
                  </a:lnTo>
                  <a:lnTo>
                    <a:pt x="224626" y="2540"/>
                  </a:lnTo>
                  <a:lnTo>
                    <a:pt x="225430" y="2540"/>
                  </a:lnTo>
                  <a:lnTo>
                    <a:pt x="228042" y="0"/>
                  </a:lnTo>
                  <a:lnTo>
                    <a:pt x="230653" y="0"/>
                  </a:lnTo>
                  <a:lnTo>
                    <a:pt x="231256" y="1270"/>
                  </a:lnTo>
                  <a:lnTo>
                    <a:pt x="231959" y="2540"/>
                  </a:lnTo>
                  <a:lnTo>
                    <a:pt x="233265" y="6350"/>
                  </a:lnTo>
                  <a:lnTo>
                    <a:pt x="234672" y="8890"/>
                  </a:lnTo>
                  <a:lnTo>
                    <a:pt x="236279" y="11430"/>
                  </a:lnTo>
                  <a:lnTo>
                    <a:pt x="235978" y="11430"/>
                  </a:lnTo>
                  <a:lnTo>
                    <a:pt x="244020" y="25400"/>
                  </a:lnTo>
                  <a:lnTo>
                    <a:pt x="229147" y="25400"/>
                  </a:lnTo>
                  <a:lnTo>
                    <a:pt x="225996" y="31750"/>
                  </a:lnTo>
                  <a:lnTo>
                    <a:pt x="223006" y="38100"/>
                  </a:lnTo>
                  <a:lnTo>
                    <a:pt x="220148" y="45720"/>
                  </a:lnTo>
                  <a:lnTo>
                    <a:pt x="217393" y="52070"/>
                  </a:lnTo>
                  <a:lnTo>
                    <a:pt x="202390" y="87630"/>
                  </a:lnTo>
                  <a:lnTo>
                    <a:pt x="179771" y="132080"/>
                  </a:lnTo>
                  <a:lnTo>
                    <a:pt x="170805" y="147320"/>
                  </a:lnTo>
                  <a:lnTo>
                    <a:pt x="168666" y="151130"/>
                  </a:lnTo>
                  <a:close/>
                </a:path>
                <a:path w="296545" h="410210">
                  <a:moveTo>
                    <a:pt x="76147" y="407670"/>
                  </a:moveTo>
                  <a:lnTo>
                    <a:pt x="72531" y="405130"/>
                  </a:lnTo>
                  <a:lnTo>
                    <a:pt x="63880" y="396240"/>
                  </a:lnTo>
                  <a:lnTo>
                    <a:pt x="48162" y="375920"/>
                  </a:lnTo>
                  <a:lnTo>
                    <a:pt x="39681" y="367030"/>
                  </a:lnTo>
                  <a:lnTo>
                    <a:pt x="30928" y="359410"/>
                  </a:lnTo>
                  <a:lnTo>
                    <a:pt x="21874" y="353060"/>
                  </a:lnTo>
                  <a:lnTo>
                    <a:pt x="13235" y="345440"/>
                  </a:lnTo>
                  <a:lnTo>
                    <a:pt x="5726" y="336550"/>
                  </a:lnTo>
                  <a:lnTo>
                    <a:pt x="5223" y="335280"/>
                  </a:lnTo>
                  <a:lnTo>
                    <a:pt x="4922" y="335280"/>
                  </a:lnTo>
                  <a:lnTo>
                    <a:pt x="4822" y="334010"/>
                  </a:lnTo>
                  <a:lnTo>
                    <a:pt x="2411" y="331470"/>
                  </a:lnTo>
                  <a:lnTo>
                    <a:pt x="2109" y="326390"/>
                  </a:lnTo>
                  <a:lnTo>
                    <a:pt x="6228" y="325120"/>
                  </a:lnTo>
                  <a:lnTo>
                    <a:pt x="12557" y="321310"/>
                  </a:lnTo>
                  <a:lnTo>
                    <a:pt x="13059" y="321310"/>
                  </a:lnTo>
                  <a:lnTo>
                    <a:pt x="42695" y="297180"/>
                  </a:lnTo>
                  <a:lnTo>
                    <a:pt x="58128" y="280670"/>
                  </a:lnTo>
                  <a:lnTo>
                    <a:pt x="65651" y="273050"/>
                  </a:lnTo>
                  <a:lnTo>
                    <a:pt x="73033" y="264160"/>
                  </a:lnTo>
                  <a:lnTo>
                    <a:pt x="84989" y="250190"/>
                  </a:lnTo>
                  <a:lnTo>
                    <a:pt x="96578" y="236220"/>
                  </a:lnTo>
                  <a:lnTo>
                    <a:pt x="107772" y="222250"/>
                  </a:lnTo>
                  <a:lnTo>
                    <a:pt x="118541" y="207010"/>
                  </a:lnTo>
                  <a:lnTo>
                    <a:pt x="110726" y="196850"/>
                  </a:lnTo>
                  <a:lnTo>
                    <a:pt x="103033" y="186690"/>
                  </a:lnTo>
                  <a:lnTo>
                    <a:pt x="95359" y="175260"/>
                  </a:lnTo>
                  <a:lnTo>
                    <a:pt x="87600" y="165100"/>
                  </a:lnTo>
                  <a:lnTo>
                    <a:pt x="79128" y="154940"/>
                  </a:lnTo>
                  <a:lnTo>
                    <a:pt x="70610" y="143510"/>
                  </a:lnTo>
                  <a:lnTo>
                    <a:pt x="47528" y="114300"/>
                  </a:lnTo>
                  <a:lnTo>
                    <a:pt x="29233" y="91440"/>
                  </a:lnTo>
                  <a:lnTo>
                    <a:pt x="24712" y="86360"/>
                  </a:lnTo>
                  <a:lnTo>
                    <a:pt x="19890" y="80010"/>
                  </a:lnTo>
                  <a:lnTo>
                    <a:pt x="14164" y="74930"/>
                  </a:lnTo>
                  <a:lnTo>
                    <a:pt x="9644" y="67310"/>
                  </a:lnTo>
                  <a:lnTo>
                    <a:pt x="4922" y="60960"/>
                  </a:lnTo>
                  <a:lnTo>
                    <a:pt x="0" y="54610"/>
                  </a:lnTo>
                  <a:lnTo>
                    <a:pt x="0" y="53340"/>
                  </a:lnTo>
                  <a:lnTo>
                    <a:pt x="33113" y="24130"/>
                  </a:lnTo>
                  <a:lnTo>
                    <a:pt x="68513" y="3810"/>
                  </a:lnTo>
                  <a:lnTo>
                    <a:pt x="69819" y="2540"/>
                  </a:lnTo>
                  <a:lnTo>
                    <a:pt x="72230" y="2540"/>
                  </a:lnTo>
                  <a:lnTo>
                    <a:pt x="75444" y="8890"/>
                  </a:lnTo>
                  <a:lnTo>
                    <a:pt x="78558" y="15240"/>
                  </a:lnTo>
                  <a:lnTo>
                    <a:pt x="80045" y="17780"/>
                  </a:lnTo>
                  <a:lnTo>
                    <a:pt x="67709" y="17780"/>
                  </a:lnTo>
                  <a:lnTo>
                    <a:pt x="52753" y="26670"/>
                  </a:lnTo>
                  <a:lnTo>
                    <a:pt x="38249" y="35560"/>
                  </a:lnTo>
                  <a:lnTo>
                    <a:pt x="24537" y="45720"/>
                  </a:lnTo>
                  <a:lnTo>
                    <a:pt x="11954" y="57150"/>
                  </a:lnTo>
                  <a:lnTo>
                    <a:pt x="14968" y="59690"/>
                  </a:lnTo>
                  <a:lnTo>
                    <a:pt x="17781" y="60960"/>
                  </a:lnTo>
                  <a:lnTo>
                    <a:pt x="20393" y="63500"/>
                  </a:lnTo>
                  <a:lnTo>
                    <a:pt x="27415" y="69850"/>
                  </a:lnTo>
                  <a:lnTo>
                    <a:pt x="33854" y="77470"/>
                  </a:lnTo>
                  <a:lnTo>
                    <a:pt x="39916" y="85090"/>
                  </a:lnTo>
                  <a:lnTo>
                    <a:pt x="45809" y="92710"/>
                  </a:lnTo>
                  <a:lnTo>
                    <a:pt x="52444" y="100330"/>
                  </a:lnTo>
                  <a:lnTo>
                    <a:pt x="65940" y="116840"/>
                  </a:lnTo>
                  <a:lnTo>
                    <a:pt x="72631" y="125730"/>
                  </a:lnTo>
                  <a:lnTo>
                    <a:pt x="86124" y="143510"/>
                  </a:lnTo>
                  <a:lnTo>
                    <a:pt x="99429" y="161290"/>
                  </a:lnTo>
                  <a:lnTo>
                    <a:pt x="112696" y="177800"/>
                  </a:lnTo>
                  <a:lnTo>
                    <a:pt x="126076" y="195580"/>
                  </a:lnTo>
                  <a:lnTo>
                    <a:pt x="126377" y="195580"/>
                  </a:lnTo>
                  <a:lnTo>
                    <a:pt x="131199" y="203200"/>
                  </a:lnTo>
                  <a:lnTo>
                    <a:pt x="134012" y="205740"/>
                  </a:lnTo>
                  <a:lnTo>
                    <a:pt x="131902" y="209550"/>
                  </a:lnTo>
                  <a:lnTo>
                    <a:pt x="130194" y="212090"/>
                  </a:lnTo>
                  <a:lnTo>
                    <a:pt x="126980" y="217170"/>
                  </a:lnTo>
                  <a:lnTo>
                    <a:pt x="126678" y="217170"/>
                  </a:lnTo>
                  <a:lnTo>
                    <a:pt x="115472" y="232410"/>
                  </a:lnTo>
                  <a:lnTo>
                    <a:pt x="103862" y="247650"/>
                  </a:lnTo>
                  <a:lnTo>
                    <a:pt x="91855" y="261620"/>
                  </a:lnTo>
                  <a:lnTo>
                    <a:pt x="79463" y="276860"/>
                  </a:lnTo>
                  <a:lnTo>
                    <a:pt x="66315" y="290830"/>
                  </a:lnTo>
                  <a:lnTo>
                    <a:pt x="52414" y="306070"/>
                  </a:lnTo>
                  <a:lnTo>
                    <a:pt x="37420" y="320040"/>
                  </a:lnTo>
                  <a:lnTo>
                    <a:pt x="20995" y="331470"/>
                  </a:lnTo>
                  <a:lnTo>
                    <a:pt x="21598" y="332740"/>
                  </a:lnTo>
                  <a:lnTo>
                    <a:pt x="21799" y="334010"/>
                  </a:lnTo>
                  <a:lnTo>
                    <a:pt x="21297" y="335280"/>
                  </a:lnTo>
                  <a:lnTo>
                    <a:pt x="28557" y="341630"/>
                  </a:lnTo>
                  <a:lnTo>
                    <a:pt x="44055" y="354330"/>
                  </a:lnTo>
                  <a:lnTo>
                    <a:pt x="51033" y="360680"/>
                  </a:lnTo>
                  <a:lnTo>
                    <a:pt x="56804" y="367030"/>
                  </a:lnTo>
                  <a:lnTo>
                    <a:pt x="62472" y="374650"/>
                  </a:lnTo>
                  <a:lnTo>
                    <a:pt x="68197" y="381000"/>
                  </a:lnTo>
                  <a:lnTo>
                    <a:pt x="74138" y="388620"/>
                  </a:lnTo>
                  <a:lnTo>
                    <a:pt x="87921" y="388620"/>
                  </a:lnTo>
                  <a:lnTo>
                    <a:pt x="82979" y="401320"/>
                  </a:lnTo>
                  <a:lnTo>
                    <a:pt x="81673" y="406400"/>
                  </a:lnTo>
                  <a:lnTo>
                    <a:pt x="76147" y="407670"/>
                  </a:lnTo>
                  <a:close/>
                </a:path>
                <a:path w="296545" h="410210">
                  <a:moveTo>
                    <a:pt x="153601" y="173990"/>
                  </a:moveTo>
                  <a:lnTo>
                    <a:pt x="150989" y="168910"/>
                  </a:lnTo>
                  <a:lnTo>
                    <a:pt x="148377" y="165100"/>
                  </a:lnTo>
                  <a:lnTo>
                    <a:pt x="145665" y="161290"/>
                  </a:lnTo>
                  <a:lnTo>
                    <a:pt x="145364" y="161290"/>
                  </a:lnTo>
                  <a:lnTo>
                    <a:pt x="144962" y="160020"/>
                  </a:lnTo>
                  <a:lnTo>
                    <a:pt x="144560" y="160020"/>
                  </a:lnTo>
                  <a:lnTo>
                    <a:pt x="132640" y="139700"/>
                  </a:lnTo>
                  <a:lnTo>
                    <a:pt x="121002" y="119380"/>
                  </a:lnTo>
                  <a:lnTo>
                    <a:pt x="109666" y="97790"/>
                  </a:lnTo>
                  <a:lnTo>
                    <a:pt x="98650" y="77470"/>
                  </a:lnTo>
                  <a:lnTo>
                    <a:pt x="94332" y="69850"/>
                  </a:lnTo>
                  <a:lnTo>
                    <a:pt x="89873" y="62230"/>
                  </a:lnTo>
                  <a:lnTo>
                    <a:pt x="80869" y="45720"/>
                  </a:lnTo>
                  <a:lnTo>
                    <a:pt x="77075" y="39370"/>
                  </a:lnTo>
                  <a:lnTo>
                    <a:pt x="73347" y="33020"/>
                  </a:lnTo>
                  <a:lnTo>
                    <a:pt x="70090" y="25400"/>
                  </a:lnTo>
                  <a:lnTo>
                    <a:pt x="67709" y="17780"/>
                  </a:lnTo>
                  <a:lnTo>
                    <a:pt x="80045" y="17780"/>
                  </a:lnTo>
                  <a:lnTo>
                    <a:pt x="82275" y="21590"/>
                  </a:lnTo>
                  <a:lnTo>
                    <a:pt x="84486" y="26670"/>
                  </a:lnTo>
                  <a:lnTo>
                    <a:pt x="90111" y="36830"/>
                  </a:lnTo>
                  <a:lnTo>
                    <a:pt x="93326" y="44450"/>
                  </a:lnTo>
                  <a:lnTo>
                    <a:pt x="97646" y="52070"/>
                  </a:lnTo>
                  <a:lnTo>
                    <a:pt x="102568" y="58420"/>
                  </a:lnTo>
                  <a:lnTo>
                    <a:pt x="105582" y="64770"/>
                  </a:lnTo>
                  <a:lnTo>
                    <a:pt x="108596" y="69850"/>
                  </a:lnTo>
                  <a:lnTo>
                    <a:pt x="111409" y="74930"/>
                  </a:lnTo>
                  <a:lnTo>
                    <a:pt x="121637" y="93980"/>
                  </a:lnTo>
                  <a:lnTo>
                    <a:pt x="132128" y="113030"/>
                  </a:lnTo>
                  <a:lnTo>
                    <a:pt x="142884" y="132080"/>
                  </a:lnTo>
                  <a:lnTo>
                    <a:pt x="153903" y="151130"/>
                  </a:lnTo>
                  <a:lnTo>
                    <a:pt x="168666" y="151130"/>
                  </a:lnTo>
                  <a:lnTo>
                    <a:pt x="161538" y="163830"/>
                  </a:lnTo>
                  <a:lnTo>
                    <a:pt x="161939" y="163830"/>
                  </a:lnTo>
                  <a:lnTo>
                    <a:pt x="159227" y="167640"/>
                  </a:lnTo>
                  <a:lnTo>
                    <a:pt x="155410" y="171450"/>
                  </a:lnTo>
                  <a:lnTo>
                    <a:pt x="153601" y="173990"/>
                  </a:lnTo>
                  <a:close/>
                </a:path>
                <a:path w="296545" h="410210">
                  <a:moveTo>
                    <a:pt x="269883" y="389890"/>
                  </a:moveTo>
                  <a:lnTo>
                    <a:pt x="254764" y="389890"/>
                  </a:lnTo>
                  <a:lnTo>
                    <a:pt x="262005" y="378460"/>
                  </a:lnTo>
                  <a:lnTo>
                    <a:pt x="269142" y="365760"/>
                  </a:lnTo>
                  <a:lnTo>
                    <a:pt x="275545" y="353060"/>
                  </a:lnTo>
                  <a:lnTo>
                    <a:pt x="280582" y="339090"/>
                  </a:lnTo>
                  <a:lnTo>
                    <a:pt x="278673" y="337820"/>
                  </a:lnTo>
                  <a:lnTo>
                    <a:pt x="276965" y="336550"/>
                  </a:lnTo>
                  <a:lnTo>
                    <a:pt x="274353" y="334010"/>
                  </a:lnTo>
                  <a:lnTo>
                    <a:pt x="273851" y="332740"/>
                  </a:lnTo>
                  <a:lnTo>
                    <a:pt x="273549" y="332740"/>
                  </a:lnTo>
                  <a:lnTo>
                    <a:pt x="272746" y="331470"/>
                  </a:lnTo>
                  <a:lnTo>
                    <a:pt x="271239" y="331470"/>
                  </a:lnTo>
                  <a:lnTo>
                    <a:pt x="262975" y="323850"/>
                  </a:lnTo>
                  <a:lnTo>
                    <a:pt x="255605" y="314960"/>
                  </a:lnTo>
                  <a:lnTo>
                    <a:pt x="248819" y="306070"/>
                  </a:lnTo>
                  <a:lnTo>
                    <a:pt x="242307" y="295910"/>
                  </a:lnTo>
                  <a:lnTo>
                    <a:pt x="235384" y="287020"/>
                  </a:lnTo>
                  <a:lnTo>
                    <a:pt x="228142" y="278130"/>
                  </a:lnTo>
                  <a:lnTo>
                    <a:pt x="213374" y="260350"/>
                  </a:lnTo>
                  <a:lnTo>
                    <a:pt x="208151" y="254000"/>
                  </a:lnTo>
                  <a:lnTo>
                    <a:pt x="203027" y="247650"/>
                  </a:lnTo>
                  <a:lnTo>
                    <a:pt x="198105" y="240030"/>
                  </a:lnTo>
                  <a:lnTo>
                    <a:pt x="194890" y="234950"/>
                  </a:lnTo>
                  <a:lnTo>
                    <a:pt x="191575" y="228600"/>
                  </a:lnTo>
                  <a:lnTo>
                    <a:pt x="187958" y="223520"/>
                  </a:lnTo>
                  <a:lnTo>
                    <a:pt x="190068" y="219710"/>
                  </a:lnTo>
                  <a:lnTo>
                    <a:pt x="191977" y="215900"/>
                  </a:lnTo>
                  <a:lnTo>
                    <a:pt x="193685" y="213360"/>
                  </a:lnTo>
                  <a:lnTo>
                    <a:pt x="201286" y="203200"/>
                  </a:lnTo>
                  <a:lnTo>
                    <a:pt x="208892" y="193040"/>
                  </a:lnTo>
                  <a:lnTo>
                    <a:pt x="216628" y="182880"/>
                  </a:lnTo>
                  <a:lnTo>
                    <a:pt x="224525" y="172720"/>
                  </a:lnTo>
                  <a:lnTo>
                    <a:pt x="267232" y="119380"/>
                  </a:lnTo>
                  <a:lnTo>
                    <a:pt x="281285" y="101600"/>
                  </a:lnTo>
                  <a:lnTo>
                    <a:pt x="267360" y="83820"/>
                  </a:lnTo>
                  <a:lnTo>
                    <a:pt x="253897" y="64770"/>
                  </a:lnTo>
                  <a:lnTo>
                    <a:pt x="229147" y="25400"/>
                  </a:lnTo>
                  <a:lnTo>
                    <a:pt x="244020" y="25400"/>
                  </a:lnTo>
                  <a:lnTo>
                    <a:pt x="249138" y="34290"/>
                  </a:lnTo>
                  <a:lnTo>
                    <a:pt x="263428" y="55880"/>
                  </a:lnTo>
                  <a:lnTo>
                    <a:pt x="278585" y="77470"/>
                  </a:lnTo>
                  <a:lnTo>
                    <a:pt x="294344" y="99060"/>
                  </a:lnTo>
                  <a:lnTo>
                    <a:pt x="296153" y="100330"/>
                  </a:lnTo>
                  <a:lnTo>
                    <a:pt x="295148" y="104140"/>
                  </a:lnTo>
                  <a:lnTo>
                    <a:pt x="293541" y="106680"/>
                  </a:lnTo>
                  <a:lnTo>
                    <a:pt x="278685" y="125730"/>
                  </a:lnTo>
                  <a:lnTo>
                    <a:pt x="263604" y="143510"/>
                  </a:lnTo>
                  <a:lnTo>
                    <a:pt x="233366" y="181610"/>
                  </a:lnTo>
                  <a:lnTo>
                    <a:pt x="225108" y="191770"/>
                  </a:lnTo>
                  <a:lnTo>
                    <a:pt x="217029" y="201930"/>
                  </a:lnTo>
                  <a:lnTo>
                    <a:pt x="209081" y="213360"/>
                  </a:lnTo>
                  <a:lnTo>
                    <a:pt x="201219" y="223520"/>
                  </a:lnTo>
                  <a:lnTo>
                    <a:pt x="238627" y="271780"/>
                  </a:lnTo>
                  <a:lnTo>
                    <a:pt x="245846" y="280670"/>
                  </a:lnTo>
                  <a:lnTo>
                    <a:pt x="252754" y="289560"/>
                  </a:lnTo>
                  <a:lnTo>
                    <a:pt x="257660" y="297180"/>
                  </a:lnTo>
                  <a:lnTo>
                    <a:pt x="262687" y="303530"/>
                  </a:lnTo>
                  <a:lnTo>
                    <a:pt x="267998" y="309880"/>
                  </a:lnTo>
                  <a:lnTo>
                    <a:pt x="273750" y="316230"/>
                  </a:lnTo>
                  <a:lnTo>
                    <a:pt x="277166" y="321310"/>
                  </a:lnTo>
                  <a:lnTo>
                    <a:pt x="281888" y="326390"/>
                  </a:lnTo>
                  <a:lnTo>
                    <a:pt x="286006" y="330200"/>
                  </a:lnTo>
                  <a:lnTo>
                    <a:pt x="288417" y="332740"/>
                  </a:lnTo>
                  <a:lnTo>
                    <a:pt x="291029" y="335280"/>
                  </a:lnTo>
                  <a:lnTo>
                    <a:pt x="293842" y="337820"/>
                  </a:lnTo>
                  <a:lnTo>
                    <a:pt x="287953" y="355600"/>
                  </a:lnTo>
                  <a:lnTo>
                    <a:pt x="279502" y="373380"/>
                  </a:lnTo>
                  <a:lnTo>
                    <a:pt x="269883" y="389890"/>
                  </a:lnTo>
                  <a:close/>
                </a:path>
                <a:path w="296545" h="410210">
                  <a:moveTo>
                    <a:pt x="87921" y="388620"/>
                  </a:moveTo>
                  <a:lnTo>
                    <a:pt x="74138" y="388620"/>
                  </a:lnTo>
                  <a:lnTo>
                    <a:pt x="81315" y="372110"/>
                  </a:lnTo>
                  <a:lnTo>
                    <a:pt x="90036" y="355600"/>
                  </a:lnTo>
                  <a:lnTo>
                    <a:pt x="99850" y="340360"/>
                  </a:lnTo>
                  <a:lnTo>
                    <a:pt x="110304" y="326390"/>
                  </a:lnTo>
                  <a:lnTo>
                    <a:pt x="120991" y="312420"/>
                  </a:lnTo>
                  <a:lnTo>
                    <a:pt x="131764" y="297180"/>
                  </a:lnTo>
                  <a:lnTo>
                    <a:pt x="153300" y="269240"/>
                  </a:lnTo>
                  <a:lnTo>
                    <a:pt x="155811" y="266700"/>
                  </a:lnTo>
                  <a:lnTo>
                    <a:pt x="158222" y="262890"/>
                  </a:lnTo>
                  <a:lnTo>
                    <a:pt x="160433" y="260350"/>
                  </a:lnTo>
                  <a:lnTo>
                    <a:pt x="163045" y="256540"/>
                  </a:lnTo>
                  <a:lnTo>
                    <a:pt x="165656" y="254000"/>
                  </a:lnTo>
                  <a:lnTo>
                    <a:pt x="168067" y="251460"/>
                  </a:lnTo>
                  <a:lnTo>
                    <a:pt x="172186" y="255270"/>
                  </a:lnTo>
                  <a:lnTo>
                    <a:pt x="176004" y="260350"/>
                  </a:lnTo>
                  <a:lnTo>
                    <a:pt x="180524" y="264160"/>
                  </a:lnTo>
                  <a:lnTo>
                    <a:pt x="184139" y="269240"/>
                  </a:lnTo>
                  <a:lnTo>
                    <a:pt x="168570" y="269240"/>
                  </a:lnTo>
                  <a:lnTo>
                    <a:pt x="156902" y="285750"/>
                  </a:lnTo>
                  <a:lnTo>
                    <a:pt x="133379" y="316230"/>
                  </a:lnTo>
                  <a:lnTo>
                    <a:pt x="121655" y="332740"/>
                  </a:lnTo>
                  <a:lnTo>
                    <a:pt x="109990" y="347980"/>
                  </a:lnTo>
                  <a:lnTo>
                    <a:pt x="99153" y="365760"/>
                  </a:lnTo>
                  <a:lnTo>
                    <a:pt x="89898" y="383540"/>
                  </a:lnTo>
                  <a:lnTo>
                    <a:pt x="87921" y="388620"/>
                  </a:lnTo>
                  <a:close/>
                </a:path>
                <a:path w="296545" h="410210">
                  <a:moveTo>
                    <a:pt x="258280" y="410210"/>
                  </a:moveTo>
                  <a:lnTo>
                    <a:pt x="251951" y="410210"/>
                  </a:lnTo>
                  <a:lnTo>
                    <a:pt x="249540" y="406400"/>
                  </a:lnTo>
                  <a:lnTo>
                    <a:pt x="245120" y="398780"/>
                  </a:lnTo>
                  <a:lnTo>
                    <a:pt x="243110" y="394970"/>
                  </a:lnTo>
                  <a:lnTo>
                    <a:pt x="236694" y="383540"/>
                  </a:lnTo>
                  <a:lnTo>
                    <a:pt x="230578" y="370840"/>
                  </a:lnTo>
                  <a:lnTo>
                    <a:pt x="224576" y="359410"/>
                  </a:lnTo>
                  <a:lnTo>
                    <a:pt x="218498" y="346710"/>
                  </a:lnTo>
                  <a:lnTo>
                    <a:pt x="212021" y="334010"/>
                  </a:lnTo>
                  <a:lnTo>
                    <a:pt x="205112" y="322580"/>
                  </a:lnTo>
                  <a:lnTo>
                    <a:pt x="197788" y="309880"/>
                  </a:lnTo>
                  <a:lnTo>
                    <a:pt x="190068" y="298450"/>
                  </a:lnTo>
                  <a:lnTo>
                    <a:pt x="184830" y="290830"/>
                  </a:lnTo>
                  <a:lnTo>
                    <a:pt x="179507" y="284480"/>
                  </a:lnTo>
                  <a:lnTo>
                    <a:pt x="174090" y="276860"/>
                  </a:lnTo>
                  <a:lnTo>
                    <a:pt x="168570" y="269240"/>
                  </a:lnTo>
                  <a:lnTo>
                    <a:pt x="184139" y="269240"/>
                  </a:lnTo>
                  <a:lnTo>
                    <a:pt x="187753" y="274320"/>
                  </a:lnTo>
                  <a:lnTo>
                    <a:pt x="194802" y="283210"/>
                  </a:lnTo>
                  <a:lnTo>
                    <a:pt x="201644" y="293370"/>
                  </a:lnTo>
                  <a:lnTo>
                    <a:pt x="208251" y="303530"/>
                  </a:lnTo>
                  <a:lnTo>
                    <a:pt x="220788" y="323850"/>
                  </a:lnTo>
                  <a:lnTo>
                    <a:pt x="232148" y="346710"/>
                  </a:lnTo>
                  <a:lnTo>
                    <a:pt x="243187" y="368300"/>
                  </a:lnTo>
                  <a:lnTo>
                    <a:pt x="254764" y="389890"/>
                  </a:lnTo>
                  <a:lnTo>
                    <a:pt x="269883" y="389890"/>
                  </a:lnTo>
                  <a:lnTo>
                    <a:pt x="260490" y="406400"/>
                  </a:lnTo>
                  <a:lnTo>
                    <a:pt x="258280" y="410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7220953" y="4910234"/>
            <a:ext cx="296545" cy="410209"/>
            <a:chOff x="7220953" y="4910234"/>
            <a:chExt cx="296545" cy="410209"/>
          </a:xfrm>
        </p:grpSpPr>
        <p:sp>
          <p:nvSpPr>
            <p:cNvPr id="64" name="object 64"/>
            <p:cNvSpPr/>
            <p:nvPr/>
          </p:nvSpPr>
          <p:spPr>
            <a:xfrm>
              <a:off x="7232606" y="4928919"/>
              <a:ext cx="269875" cy="372110"/>
            </a:xfrm>
            <a:custGeom>
              <a:avLst/>
              <a:gdLst/>
              <a:ahLst/>
              <a:cxnLst/>
              <a:rect l="l" t="t" r="r" b="b"/>
              <a:pathLst>
                <a:path w="269875" h="372110">
                  <a:moveTo>
                    <a:pt x="242809" y="372100"/>
                  </a:moveTo>
                  <a:lnTo>
                    <a:pt x="231233" y="350284"/>
                  </a:lnTo>
                  <a:lnTo>
                    <a:pt x="220193" y="328224"/>
                  </a:lnTo>
                  <a:lnTo>
                    <a:pt x="208833" y="306352"/>
                  </a:lnTo>
                  <a:lnTo>
                    <a:pt x="182847" y="265400"/>
                  </a:lnTo>
                  <a:lnTo>
                    <a:pt x="164049" y="242206"/>
                  </a:lnTo>
                  <a:lnTo>
                    <a:pt x="160232" y="237585"/>
                  </a:lnTo>
                  <a:lnTo>
                    <a:pt x="156113" y="233165"/>
                  </a:lnTo>
                  <a:lnTo>
                    <a:pt x="153802" y="236179"/>
                  </a:lnTo>
                  <a:lnTo>
                    <a:pt x="151090" y="238992"/>
                  </a:lnTo>
                  <a:lnTo>
                    <a:pt x="148478" y="241905"/>
                  </a:lnTo>
                  <a:lnTo>
                    <a:pt x="143857" y="248133"/>
                  </a:lnTo>
                  <a:lnTo>
                    <a:pt x="141345" y="251047"/>
                  </a:lnTo>
                  <a:lnTo>
                    <a:pt x="130643" y="265390"/>
                  </a:lnTo>
                  <a:lnTo>
                    <a:pt x="109051" y="293965"/>
                  </a:lnTo>
                  <a:lnTo>
                    <a:pt x="98349" y="308308"/>
                  </a:lnTo>
                  <a:lnTo>
                    <a:pt x="87895" y="322938"/>
                  </a:lnTo>
                  <a:lnTo>
                    <a:pt x="78081" y="338094"/>
                  </a:lnTo>
                  <a:lnTo>
                    <a:pt x="69360" y="353854"/>
                  </a:lnTo>
                  <a:lnTo>
                    <a:pt x="62184" y="370291"/>
                  </a:lnTo>
                  <a:lnTo>
                    <a:pt x="56257" y="363501"/>
                  </a:lnTo>
                  <a:lnTo>
                    <a:pt x="50556" y="356503"/>
                  </a:lnTo>
                  <a:lnTo>
                    <a:pt x="44892" y="349468"/>
                  </a:lnTo>
                  <a:lnTo>
                    <a:pt x="39078" y="342565"/>
                  </a:lnTo>
                  <a:lnTo>
                    <a:pt x="32101" y="335787"/>
                  </a:lnTo>
                  <a:lnTo>
                    <a:pt x="24398" y="329781"/>
                  </a:lnTo>
                  <a:lnTo>
                    <a:pt x="16602" y="323889"/>
                  </a:lnTo>
                  <a:lnTo>
                    <a:pt x="9342" y="317450"/>
                  </a:lnTo>
                  <a:lnTo>
                    <a:pt x="9744" y="316144"/>
                  </a:lnTo>
                  <a:lnTo>
                    <a:pt x="9644" y="314637"/>
                  </a:lnTo>
                  <a:lnTo>
                    <a:pt x="9041" y="313331"/>
                  </a:lnTo>
                  <a:lnTo>
                    <a:pt x="25423" y="301877"/>
                  </a:lnTo>
                  <a:lnTo>
                    <a:pt x="54346" y="273281"/>
                  </a:lnTo>
                  <a:lnTo>
                    <a:pt x="79943" y="244030"/>
                  </a:lnTo>
                  <a:lnTo>
                    <a:pt x="114724" y="198908"/>
                  </a:lnTo>
                  <a:lnTo>
                    <a:pt x="114824" y="199109"/>
                  </a:lnTo>
                  <a:lnTo>
                    <a:pt x="115025" y="199310"/>
                  </a:lnTo>
                  <a:lnTo>
                    <a:pt x="118240" y="194287"/>
                  </a:lnTo>
                  <a:lnTo>
                    <a:pt x="119948" y="191776"/>
                  </a:lnTo>
                  <a:lnTo>
                    <a:pt x="120651" y="190470"/>
                  </a:lnTo>
                  <a:lnTo>
                    <a:pt x="121354" y="189063"/>
                  </a:lnTo>
                  <a:lnTo>
                    <a:pt x="122057" y="187757"/>
                  </a:lnTo>
                  <a:lnTo>
                    <a:pt x="119244" y="184543"/>
                  </a:lnTo>
                  <a:lnTo>
                    <a:pt x="114422" y="177310"/>
                  </a:lnTo>
                  <a:lnTo>
                    <a:pt x="114221" y="177611"/>
                  </a:lnTo>
                  <a:lnTo>
                    <a:pt x="100741" y="160172"/>
                  </a:lnTo>
                  <a:lnTo>
                    <a:pt x="87474" y="142576"/>
                  </a:lnTo>
                  <a:lnTo>
                    <a:pt x="74170" y="125018"/>
                  </a:lnTo>
                  <a:lnTo>
                    <a:pt x="60677" y="107591"/>
                  </a:lnTo>
                  <a:lnTo>
                    <a:pt x="53985" y="99272"/>
                  </a:lnTo>
                  <a:lnTo>
                    <a:pt x="47228" y="90990"/>
                  </a:lnTo>
                  <a:lnTo>
                    <a:pt x="40489" y="82671"/>
                  </a:lnTo>
                  <a:lnTo>
                    <a:pt x="33854" y="74239"/>
                  </a:lnTo>
                  <a:lnTo>
                    <a:pt x="27962" y="66596"/>
                  </a:lnTo>
                  <a:lnTo>
                    <a:pt x="21900" y="59057"/>
                  </a:lnTo>
                  <a:lnTo>
                    <a:pt x="0" y="39580"/>
                  </a:lnTo>
                  <a:lnTo>
                    <a:pt x="12582" y="27971"/>
                  </a:lnTo>
                  <a:lnTo>
                    <a:pt x="26295" y="17680"/>
                  </a:lnTo>
                  <a:lnTo>
                    <a:pt x="40798" y="8444"/>
                  </a:lnTo>
                  <a:lnTo>
                    <a:pt x="55754" y="0"/>
                  </a:lnTo>
                  <a:lnTo>
                    <a:pt x="58135" y="7303"/>
                  </a:lnTo>
                  <a:lnTo>
                    <a:pt x="61393" y="14428"/>
                  </a:lnTo>
                  <a:lnTo>
                    <a:pt x="65120" y="21345"/>
                  </a:lnTo>
                  <a:lnTo>
                    <a:pt x="68914" y="28028"/>
                  </a:lnTo>
                  <a:lnTo>
                    <a:pt x="73416" y="35893"/>
                  </a:lnTo>
                  <a:lnTo>
                    <a:pt x="77956" y="43712"/>
                  </a:lnTo>
                  <a:lnTo>
                    <a:pt x="82420" y="51549"/>
                  </a:lnTo>
                  <a:lnTo>
                    <a:pt x="86696" y="59471"/>
                  </a:lnTo>
                  <a:lnTo>
                    <a:pt x="97712" y="80265"/>
                  </a:lnTo>
                  <a:lnTo>
                    <a:pt x="109048" y="100898"/>
                  </a:lnTo>
                  <a:lnTo>
                    <a:pt x="120685" y="121362"/>
                  </a:lnTo>
                  <a:lnTo>
                    <a:pt x="132605" y="141647"/>
                  </a:lnTo>
                  <a:lnTo>
                    <a:pt x="133007" y="142249"/>
                  </a:lnTo>
                  <a:lnTo>
                    <a:pt x="133309" y="142752"/>
                  </a:lnTo>
                  <a:lnTo>
                    <a:pt x="136423" y="147373"/>
                  </a:lnTo>
                  <a:lnTo>
                    <a:pt x="139035" y="151492"/>
                  </a:lnTo>
                  <a:lnTo>
                    <a:pt x="141647" y="155510"/>
                  </a:lnTo>
                  <a:lnTo>
                    <a:pt x="143455" y="153601"/>
                  </a:lnTo>
                  <a:lnTo>
                    <a:pt x="145364" y="151693"/>
                  </a:lnTo>
                  <a:lnTo>
                    <a:pt x="147272" y="149683"/>
                  </a:lnTo>
                  <a:lnTo>
                    <a:pt x="149985" y="146067"/>
                  </a:lnTo>
                  <a:lnTo>
                    <a:pt x="149583" y="145364"/>
                  </a:lnTo>
                  <a:lnTo>
                    <a:pt x="158850" y="129585"/>
                  </a:lnTo>
                  <a:lnTo>
                    <a:pt x="184844" y="81271"/>
                  </a:lnTo>
                  <a:lnTo>
                    <a:pt x="200681" y="46321"/>
                  </a:lnTo>
                  <a:lnTo>
                    <a:pt x="208193" y="27546"/>
                  </a:lnTo>
                  <a:lnTo>
                    <a:pt x="211051" y="20682"/>
                  </a:lnTo>
                  <a:lnTo>
                    <a:pt x="214042" y="13874"/>
                  </a:lnTo>
                  <a:lnTo>
                    <a:pt x="217192" y="7132"/>
                  </a:lnTo>
                  <a:lnTo>
                    <a:pt x="229125" y="27021"/>
                  </a:lnTo>
                  <a:lnTo>
                    <a:pt x="241905" y="46374"/>
                  </a:lnTo>
                  <a:lnTo>
                    <a:pt x="255363" y="65293"/>
                  </a:lnTo>
                  <a:lnTo>
                    <a:pt x="269330" y="83883"/>
                  </a:lnTo>
                  <a:lnTo>
                    <a:pt x="255319" y="101626"/>
                  </a:lnTo>
                  <a:lnTo>
                    <a:pt x="241101" y="119219"/>
                  </a:lnTo>
                  <a:lnTo>
                    <a:pt x="226808" y="136774"/>
                  </a:lnTo>
                  <a:lnTo>
                    <a:pt x="212571" y="154405"/>
                  </a:lnTo>
                  <a:lnTo>
                    <a:pt x="204674" y="164421"/>
                  </a:lnTo>
                  <a:lnTo>
                    <a:pt x="196937" y="174560"/>
                  </a:lnTo>
                  <a:lnTo>
                    <a:pt x="189332" y="184792"/>
                  </a:lnTo>
                  <a:lnTo>
                    <a:pt x="181830" y="195091"/>
                  </a:lnTo>
                  <a:lnTo>
                    <a:pt x="181730" y="194890"/>
                  </a:lnTo>
                  <a:lnTo>
                    <a:pt x="179922" y="198406"/>
                  </a:lnTo>
                  <a:lnTo>
                    <a:pt x="178013" y="201822"/>
                  </a:lnTo>
                  <a:lnTo>
                    <a:pt x="176004" y="205237"/>
                  </a:lnTo>
                  <a:lnTo>
                    <a:pt x="179520" y="210963"/>
                  </a:lnTo>
                  <a:lnTo>
                    <a:pt x="182935" y="216690"/>
                  </a:lnTo>
                  <a:lnTo>
                    <a:pt x="186150" y="222516"/>
                  </a:lnTo>
                  <a:lnTo>
                    <a:pt x="191173" y="229147"/>
                  </a:lnTo>
                  <a:lnTo>
                    <a:pt x="196196" y="235676"/>
                  </a:lnTo>
                  <a:lnTo>
                    <a:pt x="201420" y="242106"/>
                  </a:lnTo>
                  <a:lnTo>
                    <a:pt x="208794" y="251078"/>
                  </a:lnTo>
                  <a:lnTo>
                    <a:pt x="216187" y="260013"/>
                  </a:lnTo>
                  <a:lnTo>
                    <a:pt x="223430" y="269060"/>
                  </a:lnTo>
                  <a:lnTo>
                    <a:pt x="230352" y="278371"/>
                  </a:lnTo>
                  <a:lnTo>
                    <a:pt x="236865" y="287556"/>
                  </a:lnTo>
                  <a:lnTo>
                    <a:pt x="243650" y="296617"/>
                  </a:lnTo>
                  <a:lnTo>
                    <a:pt x="261595" y="314135"/>
                  </a:lnTo>
                  <a:lnTo>
                    <a:pt x="261896" y="315039"/>
                  </a:lnTo>
                  <a:lnTo>
                    <a:pt x="262901" y="316646"/>
                  </a:lnTo>
                  <a:lnTo>
                    <a:pt x="266517" y="320062"/>
                  </a:lnTo>
                  <a:lnTo>
                    <a:pt x="268326" y="321267"/>
                  </a:lnTo>
                  <a:lnTo>
                    <a:pt x="263519" y="334578"/>
                  </a:lnTo>
                  <a:lnTo>
                    <a:pt x="257225" y="347362"/>
                  </a:lnTo>
                  <a:lnTo>
                    <a:pt x="250102" y="359806"/>
                  </a:lnTo>
                  <a:lnTo>
                    <a:pt x="242809" y="372100"/>
                  </a:lnTo>
                  <a:close/>
                </a:path>
              </a:pathLst>
            </a:custGeom>
            <a:solidFill>
              <a:srgbClr val="EE4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220953" y="4910234"/>
              <a:ext cx="296545" cy="410209"/>
            </a:xfrm>
            <a:custGeom>
              <a:avLst/>
              <a:gdLst/>
              <a:ahLst/>
              <a:cxnLst/>
              <a:rect l="l" t="t" r="r" b="b"/>
              <a:pathLst>
                <a:path w="296545" h="410210">
                  <a:moveTo>
                    <a:pt x="168666" y="151130"/>
                  </a:moveTo>
                  <a:lnTo>
                    <a:pt x="153903" y="151130"/>
                  </a:lnTo>
                  <a:lnTo>
                    <a:pt x="162734" y="135890"/>
                  </a:lnTo>
                  <a:lnTo>
                    <a:pt x="171282" y="120650"/>
                  </a:lnTo>
                  <a:lnTo>
                    <a:pt x="179529" y="105410"/>
                  </a:lnTo>
                  <a:lnTo>
                    <a:pt x="187456" y="88900"/>
                  </a:lnTo>
                  <a:lnTo>
                    <a:pt x="195802" y="71120"/>
                  </a:lnTo>
                  <a:lnTo>
                    <a:pt x="203442" y="52070"/>
                  </a:lnTo>
                  <a:lnTo>
                    <a:pt x="211175" y="33020"/>
                  </a:lnTo>
                  <a:lnTo>
                    <a:pt x="219804" y="15240"/>
                  </a:lnTo>
                  <a:lnTo>
                    <a:pt x="219603" y="15240"/>
                  </a:lnTo>
                  <a:lnTo>
                    <a:pt x="219502" y="13970"/>
                  </a:lnTo>
                  <a:lnTo>
                    <a:pt x="221713" y="10160"/>
                  </a:lnTo>
                  <a:lnTo>
                    <a:pt x="223420" y="6350"/>
                  </a:lnTo>
                  <a:lnTo>
                    <a:pt x="224626" y="2540"/>
                  </a:lnTo>
                  <a:lnTo>
                    <a:pt x="225430" y="2540"/>
                  </a:lnTo>
                  <a:lnTo>
                    <a:pt x="228042" y="0"/>
                  </a:lnTo>
                  <a:lnTo>
                    <a:pt x="230653" y="0"/>
                  </a:lnTo>
                  <a:lnTo>
                    <a:pt x="231256" y="1270"/>
                  </a:lnTo>
                  <a:lnTo>
                    <a:pt x="231959" y="2540"/>
                  </a:lnTo>
                  <a:lnTo>
                    <a:pt x="233265" y="6350"/>
                  </a:lnTo>
                  <a:lnTo>
                    <a:pt x="234672" y="8890"/>
                  </a:lnTo>
                  <a:lnTo>
                    <a:pt x="236279" y="11430"/>
                  </a:lnTo>
                  <a:lnTo>
                    <a:pt x="235978" y="11430"/>
                  </a:lnTo>
                  <a:lnTo>
                    <a:pt x="244020" y="25400"/>
                  </a:lnTo>
                  <a:lnTo>
                    <a:pt x="229147" y="25400"/>
                  </a:lnTo>
                  <a:lnTo>
                    <a:pt x="225996" y="31750"/>
                  </a:lnTo>
                  <a:lnTo>
                    <a:pt x="223006" y="38100"/>
                  </a:lnTo>
                  <a:lnTo>
                    <a:pt x="220148" y="45720"/>
                  </a:lnTo>
                  <a:lnTo>
                    <a:pt x="217393" y="52070"/>
                  </a:lnTo>
                  <a:lnTo>
                    <a:pt x="202390" y="87630"/>
                  </a:lnTo>
                  <a:lnTo>
                    <a:pt x="179771" y="132080"/>
                  </a:lnTo>
                  <a:lnTo>
                    <a:pt x="170805" y="147320"/>
                  </a:lnTo>
                  <a:lnTo>
                    <a:pt x="168666" y="151130"/>
                  </a:lnTo>
                  <a:close/>
                </a:path>
                <a:path w="296545" h="410210">
                  <a:moveTo>
                    <a:pt x="76147" y="407670"/>
                  </a:moveTo>
                  <a:lnTo>
                    <a:pt x="72531" y="405130"/>
                  </a:lnTo>
                  <a:lnTo>
                    <a:pt x="63880" y="396240"/>
                  </a:lnTo>
                  <a:lnTo>
                    <a:pt x="48162" y="375920"/>
                  </a:lnTo>
                  <a:lnTo>
                    <a:pt x="39681" y="367030"/>
                  </a:lnTo>
                  <a:lnTo>
                    <a:pt x="30928" y="359410"/>
                  </a:lnTo>
                  <a:lnTo>
                    <a:pt x="21874" y="353060"/>
                  </a:lnTo>
                  <a:lnTo>
                    <a:pt x="13235" y="345440"/>
                  </a:lnTo>
                  <a:lnTo>
                    <a:pt x="5726" y="336550"/>
                  </a:lnTo>
                  <a:lnTo>
                    <a:pt x="5223" y="335280"/>
                  </a:lnTo>
                  <a:lnTo>
                    <a:pt x="4922" y="335280"/>
                  </a:lnTo>
                  <a:lnTo>
                    <a:pt x="4822" y="334010"/>
                  </a:lnTo>
                  <a:lnTo>
                    <a:pt x="2411" y="331470"/>
                  </a:lnTo>
                  <a:lnTo>
                    <a:pt x="2109" y="326390"/>
                  </a:lnTo>
                  <a:lnTo>
                    <a:pt x="6228" y="325120"/>
                  </a:lnTo>
                  <a:lnTo>
                    <a:pt x="12557" y="321310"/>
                  </a:lnTo>
                  <a:lnTo>
                    <a:pt x="13059" y="321310"/>
                  </a:lnTo>
                  <a:lnTo>
                    <a:pt x="42695" y="297180"/>
                  </a:lnTo>
                  <a:lnTo>
                    <a:pt x="58128" y="280670"/>
                  </a:lnTo>
                  <a:lnTo>
                    <a:pt x="65651" y="273050"/>
                  </a:lnTo>
                  <a:lnTo>
                    <a:pt x="73033" y="264160"/>
                  </a:lnTo>
                  <a:lnTo>
                    <a:pt x="84989" y="250190"/>
                  </a:lnTo>
                  <a:lnTo>
                    <a:pt x="96578" y="236220"/>
                  </a:lnTo>
                  <a:lnTo>
                    <a:pt x="107772" y="222250"/>
                  </a:lnTo>
                  <a:lnTo>
                    <a:pt x="118541" y="207010"/>
                  </a:lnTo>
                  <a:lnTo>
                    <a:pt x="110726" y="196850"/>
                  </a:lnTo>
                  <a:lnTo>
                    <a:pt x="103033" y="186690"/>
                  </a:lnTo>
                  <a:lnTo>
                    <a:pt x="95359" y="175260"/>
                  </a:lnTo>
                  <a:lnTo>
                    <a:pt x="87600" y="165100"/>
                  </a:lnTo>
                  <a:lnTo>
                    <a:pt x="79128" y="154940"/>
                  </a:lnTo>
                  <a:lnTo>
                    <a:pt x="70610" y="143510"/>
                  </a:lnTo>
                  <a:lnTo>
                    <a:pt x="47528" y="114300"/>
                  </a:lnTo>
                  <a:lnTo>
                    <a:pt x="29233" y="91440"/>
                  </a:lnTo>
                  <a:lnTo>
                    <a:pt x="24712" y="86360"/>
                  </a:lnTo>
                  <a:lnTo>
                    <a:pt x="19890" y="80010"/>
                  </a:lnTo>
                  <a:lnTo>
                    <a:pt x="14164" y="74930"/>
                  </a:lnTo>
                  <a:lnTo>
                    <a:pt x="9644" y="67310"/>
                  </a:lnTo>
                  <a:lnTo>
                    <a:pt x="4922" y="60960"/>
                  </a:lnTo>
                  <a:lnTo>
                    <a:pt x="0" y="54610"/>
                  </a:lnTo>
                  <a:lnTo>
                    <a:pt x="0" y="53340"/>
                  </a:lnTo>
                  <a:lnTo>
                    <a:pt x="33113" y="24130"/>
                  </a:lnTo>
                  <a:lnTo>
                    <a:pt x="68513" y="3810"/>
                  </a:lnTo>
                  <a:lnTo>
                    <a:pt x="69819" y="2540"/>
                  </a:lnTo>
                  <a:lnTo>
                    <a:pt x="72230" y="2540"/>
                  </a:lnTo>
                  <a:lnTo>
                    <a:pt x="75444" y="8890"/>
                  </a:lnTo>
                  <a:lnTo>
                    <a:pt x="78558" y="15240"/>
                  </a:lnTo>
                  <a:lnTo>
                    <a:pt x="80045" y="17780"/>
                  </a:lnTo>
                  <a:lnTo>
                    <a:pt x="67709" y="17780"/>
                  </a:lnTo>
                  <a:lnTo>
                    <a:pt x="52753" y="26670"/>
                  </a:lnTo>
                  <a:lnTo>
                    <a:pt x="38249" y="35560"/>
                  </a:lnTo>
                  <a:lnTo>
                    <a:pt x="24537" y="45720"/>
                  </a:lnTo>
                  <a:lnTo>
                    <a:pt x="11954" y="57150"/>
                  </a:lnTo>
                  <a:lnTo>
                    <a:pt x="14968" y="59690"/>
                  </a:lnTo>
                  <a:lnTo>
                    <a:pt x="17781" y="60960"/>
                  </a:lnTo>
                  <a:lnTo>
                    <a:pt x="20393" y="63500"/>
                  </a:lnTo>
                  <a:lnTo>
                    <a:pt x="27415" y="69850"/>
                  </a:lnTo>
                  <a:lnTo>
                    <a:pt x="33854" y="77470"/>
                  </a:lnTo>
                  <a:lnTo>
                    <a:pt x="39916" y="85090"/>
                  </a:lnTo>
                  <a:lnTo>
                    <a:pt x="45809" y="92710"/>
                  </a:lnTo>
                  <a:lnTo>
                    <a:pt x="52444" y="100330"/>
                  </a:lnTo>
                  <a:lnTo>
                    <a:pt x="65940" y="116840"/>
                  </a:lnTo>
                  <a:lnTo>
                    <a:pt x="72631" y="125730"/>
                  </a:lnTo>
                  <a:lnTo>
                    <a:pt x="86124" y="143510"/>
                  </a:lnTo>
                  <a:lnTo>
                    <a:pt x="99429" y="161290"/>
                  </a:lnTo>
                  <a:lnTo>
                    <a:pt x="112696" y="177800"/>
                  </a:lnTo>
                  <a:lnTo>
                    <a:pt x="126076" y="195580"/>
                  </a:lnTo>
                  <a:lnTo>
                    <a:pt x="126377" y="195580"/>
                  </a:lnTo>
                  <a:lnTo>
                    <a:pt x="131199" y="203200"/>
                  </a:lnTo>
                  <a:lnTo>
                    <a:pt x="134012" y="205740"/>
                  </a:lnTo>
                  <a:lnTo>
                    <a:pt x="131902" y="209550"/>
                  </a:lnTo>
                  <a:lnTo>
                    <a:pt x="130194" y="212090"/>
                  </a:lnTo>
                  <a:lnTo>
                    <a:pt x="126980" y="217170"/>
                  </a:lnTo>
                  <a:lnTo>
                    <a:pt x="126678" y="217170"/>
                  </a:lnTo>
                  <a:lnTo>
                    <a:pt x="115472" y="232410"/>
                  </a:lnTo>
                  <a:lnTo>
                    <a:pt x="103862" y="247650"/>
                  </a:lnTo>
                  <a:lnTo>
                    <a:pt x="91855" y="261620"/>
                  </a:lnTo>
                  <a:lnTo>
                    <a:pt x="79463" y="276860"/>
                  </a:lnTo>
                  <a:lnTo>
                    <a:pt x="66315" y="290830"/>
                  </a:lnTo>
                  <a:lnTo>
                    <a:pt x="52414" y="306070"/>
                  </a:lnTo>
                  <a:lnTo>
                    <a:pt x="37420" y="320040"/>
                  </a:lnTo>
                  <a:lnTo>
                    <a:pt x="20995" y="331470"/>
                  </a:lnTo>
                  <a:lnTo>
                    <a:pt x="21598" y="332740"/>
                  </a:lnTo>
                  <a:lnTo>
                    <a:pt x="21799" y="334010"/>
                  </a:lnTo>
                  <a:lnTo>
                    <a:pt x="21297" y="335280"/>
                  </a:lnTo>
                  <a:lnTo>
                    <a:pt x="28557" y="341630"/>
                  </a:lnTo>
                  <a:lnTo>
                    <a:pt x="44055" y="354330"/>
                  </a:lnTo>
                  <a:lnTo>
                    <a:pt x="51033" y="360680"/>
                  </a:lnTo>
                  <a:lnTo>
                    <a:pt x="56804" y="367030"/>
                  </a:lnTo>
                  <a:lnTo>
                    <a:pt x="62472" y="374650"/>
                  </a:lnTo>
                  <a:lnTo>
                    <a:pt x="68197" y="381000"/>
                  </a:lnTo>
                  <a:lnTo>
                    <a:pt x="74138" y="388620"/>
                  </a:lnTo>
                  <a:lnTo>
                    <a:pt x="87921" y="388620"/>
                  </a:lnTo>
                  <a:lnTo>
                    <a:pt x="82979" y="401320"/>
                  </a:lnTo>
                  <a:lnTo>
                    <a:pt x="81673" y="406400"/>
                  </a:lnTo>
                  <a:lnTo>
                    <a:pt x="76147" y="407670"/>
                  </a:lnTo>
                  <a:close/>
                </a:path>
                <a:path w="296545" h="410210">
                  <a:moveTo>
                    <a:pt x="153601" y="173990"/>
                  </a:moveTo>
                  <a:lnTo>
                    <a:pt x="150989" y="168910"/>
                  </a:lnTo>
                  <a:lnTo>
                    <a:pt x="148377" y="165100"/>
                  </a:lnTo>
                  <a:lnTo>
                    <a:pt x="145665" y="161290"/>
                  </a:lnTo>
                  <a:lnTo>
                    <a:pt x="145364" y="161290"/>
                  </a:lnTo>
                  <a:lnTo>
                    <a:pt x="144962" y="160020"/>
                  </a:lnTo>
                  <a:lnTo>
                    <a:pt x="144560" y="160020"/>
                  </a:lnTo>
                  <a:lnTo>
                    <a:pt x="132640" y="139700"/>
                  </a:lnTo>
                  <a:lnTo>
                    <a:pt x="121002" y="119380"/>
                  </a:lnTo>
                  <a:lnTo>
                    <a:pt x="109666" y="97790"/>
                  </a:lnTo>
                  <a:lnTo>
                    <a:pt x="98650" y="77470"/>
                  </a:lnTo>
                  <a:lnTo>
                    <a:pt x="94332" y="69850"/>
                  </a:lnTo>
                  <a:lnTo>
                    <a:pt x="89873" y="62230"/>
                  </a:lnTo>
                  <a:lnTo>
                    <a:pt x="80869" y="45720"/>
                  </a:lnTo>
                  <a:lnTo>
                    <a:pt x="77075" y="39370"/>
                  </a:lnTo>
                  <a:lnTo>
                    <a:pt x="73347" y="33020"/>
                  </a:lnTo>
                  <a:lnTo>
                    <a:pt x="70090" y="25400"/>
                  </a:lnTo>
                  <a:lnTo>
                    <a:pt x="67709" y="17780"/>
                  </a:lnTo>
                  <a:lnTo>
                    <a:pt x="80045" y="17780"/>
                  </a:lnTo>
                  <a:lnTo>
                    <a:pt x="82275" y="21590"/>
                  </a:lnTo>
                  <a:lnTo>
                    <a:pt x="84486" y="26670"/>
                  </a:lnTo>
                  <a:lnTo>
                    <a:pt x="90111" y="36830"/>
                  </a:lnTo>
                  <a:lnTo>
                    <a:pt x="93326" y="44450"/>
                  </a:lnTo>
                  <a:lnTo>
                    <a:pt x="97646" y="52070"/>
                  </a:lnTo>
                  <a:lnTo>
                    <a:pt x="102568" y="58420"/>
                  </a:lnTo>
                  <a:lnTo>
                    <a:pt x="105582" y="64770"/>
                  </a:lnTo>
                  <a:lnTo>
                    <a:pt x="108596" y="69850"/>
                  </a:lnTo>
                  <a:lnTo>
                    <a:pt x="111409" y="74930"/>
                  </a:lnTo>
                  <a:lnTo>
                    <a:pt x="121637" y="93980"/>
                  </a:lnTo>
                  <a:lnTo>
                    <a:pt x="132128" y="113030"/>
                  </a:lnTo>
                  <a:lnTo>
                    <a:pt x="142884" y="132080"/>
                  </a:lnTo>
                  <a:lnTo>
                    <a:pt x="153903" y="151130"/>
                  </a:lnTo>
                  <a:lnTo>
                    <a:pt x="168666" y="151130"/>
                  </a:lnTo>
                  <a:lnTo>
                    <a:pt x="161538" y="163830"/>
                  </a:lnTo>
                  <a:lnTo>
                    <a:pt x="161939" y="163830"/>
                  </a:lnTo>
                  <a:lnTo>
                    <a:pt x="159227" y="167640"/>
                  </a:lnTo>
                  <a:lnTo>
                    <a:pt x="155410" y="171450"/>
                  </a:lnTo>
                  <a:lnTo>
                    <a:pt x="153601" y="173990"/>
                  </a:lnTo>
                  <a:close/>
                </a:path>
                <a:path w="296545" h="410210">
                  <a:moveTo>
                    <a:pt x="269883" y="389890"/>
                  </a:moveTo>
                  <a:lnTo>
                    <a:pt x="254764" y="389890"/>
                  </a:lnTo>
                  <a:lnTo>
                    <a:pt x="262005" y="378460"/>
                  </a:lnTo>
                  <a:lnTo>
                    <a:pt x="269142" y="365760"/>
                  </a:lnTo>
                  <a:lnTo>
                    <a:pt x="275545" y="353060"/>
                  </a:lnTo>
                  <a:lnTo>
                    <a:pt x="280582" y="339090"/>
                  </a:lnTo>
                  <a:lnTo>
                    <a:pt x="278673" y="337820"/>
                  </a:lnTo>
                  <a:lnTo>
                    <a:pt x="276965" y="336550"/>
                  </a:lnTo>
                  <a:lnTo>
                    <a:pt x="274353" y="334010"/>
                  </a:lnTo>
                  <a:lnTo>
                    <a:pt x="273851" y="332740"/>
                  </a:lnTo>
                  <a:lnTo>
                    <a:pt x="273549" y="332740"/>
                  </a:lnTo>
                  <a:lnTo>
                    <a:pt x="272746" y="331470"/>
                  </a:lnTo>
                  <a:lnTo>
                    <a:pt x="271239" y="331470"/>
                  </a:lnTo>
                  <a:lnTo>
                    <a:pt x="262975" y="323850"/>
                  </a:lnTo>
                  <a:lnTo>
                    <a:pt x="255605" y="314960"/>
                  </a:lnTo>
                  <a:lnTo>
                    <a:pt x="248819" y="306070"/>
                  </a:lnTo>
                  <a:lnTo>
                    <a:pt x="242307" y="295910"/>
                  </a:lnTo>
                  <a:lnTo>
                    <a:pt x="235384" y="287020"/>
                  </a:lnTo>
                  <a:lnTo>
                    <a:pt x="228142" y="278130"/>
                  </a:lnTo>
                  <a:lnTo>
                    <a:pt x="213374" y="260350"/>
                  </a:lnTo>
                  <a:lnTo>
                    <a:pt x="208151" y="254000"/>
                  </a:lnTo>
                  <a:lnTo>
                    <a:pt x="203027" y="247650"/>
                  </a:lnTo>
                  <a:lnTo>
                    <a:pt x="198105" y="240030"/>
                  </a:lnTo>
                  <a:lnTo>
                    <a:pt x="194890" y="234950"/>
                  </a:lnTo>
                  <a:lnTo>
                    <a:pt x="191575" y="228600"/>
                  </a:lnTo>
                  <a:lnTo>
                    <a:pt x="187958" y="223520"/>
                  </a:lnTo>
                  <a:lnTo>
                    <a:pt x="190068" y="219710"/>
                  </a:lnTo>
                  <a:lnTo>
                    <a:pt x="191977" y="215900"/>
                  </a:lnTo>
                  <a:lnTo>
                    <a:pt x="193685" y="213360"/>
                  </a:lnTo>
                  <a:lnTo>
                    <a:pt x="201286" y="203200"/>
                  </a:lnTo>
                  <a:lnTo>
                    <a:pt x="208892" y="193040"/>
                  </a:lnTo>
                  <a:lnTo>
                    <a:pt x="216628" y="182880"/>
                  </a:lnTo>
                  <a:lnTo>
                    <a:pt x="224525" y="172720"/>
                  </a:lnTo>
                  <a:lnTo>
                    <a:pt x="267232" y="119380"/>
                  </a:lnTo>
                  <a:lnTo>
                    <a:pt x="281285" y="101600"/>
                  </a:lnTo>
                  <a:lnTo>
                    <a:pt x="267360" y="83820"/>
                  </a:lnTo>
                  <a:lnTo>
                    <a:pt x="253897" y="64770"/>
                  </a:lnTo>
                  <a:lnTo>
                    <a:pt x="229147" y="25400"/>
                  </a:lnTo>
                  <a:lnTo>
                    <a:pt x="244020" y="25400"/>
                  </a:lnTo>
                  <a:lnTo>
                    <a:pt x="249138" y="34290"/>
                  </a:lnTo>
                  <a:lnTo>
                    <a:pt x="263428" y="55880"/>
                  </a:lnTo>
                  <a:lnTo>
                    <a:pt x="278585" y="77470"/>
                  </a:lnTo>
                  <a:lnTo>
                    <a:pt x="294344" y="99060"/>
                  </a:lnTo>
                  <a:lnTo>
                    <a:pt x="296153" y="100330"/>
                  </a:lnTo>
                  <a:lnTo>
                    <a:pt x="295148" y="104140"/>
                  </a:lnTo>
                  <a:lnTo>
                    <a:pt x="293541" y="106680"/>
                  </a:lnTo>
                  <a:lnTo>
                    <a:pt x="278685" y="125730"/>
                  </a:lnTo>
                  <a:lnTo>
                    <a:pt x="263604" y="143510"/>
                  </a:lnTo>
                  <a:lnTo>
                    <a:pt x="233366" y="181610"/>
                  </a:lnTo>
                  <a:lnTo>
                    <a:pt x="225108" y="191770"/>
                  </a:lnTo>
                  <a:lnTo>
                    <a:pt x="217029" y="201930"/>
                  </a:lnTo>
                  <a:lnTo>
                    <a:pt x="209081" y="213360"/>
                  </a:lnTo>
                  <a:lnTo>
                    <a:pt x="201219" y="223520"/>
                  </a:lnTo>
                  <a:lnTo>
                    <a:pt x="238627" y="271780"/>
                  </a:lnTo>
                  <a:lnTo>
                    <a:pt x="245846" y="280670"/>
                  </a:lnTo>
                  <a:lnTo>
                    <a:pt x="252754" y="289560"/>
                  </a:lnTo>
                  <a:lnTo>
                    <a:pt x="257660" y="297180"/>
                  </a:lnTo>
                  <a:lnTo>
                    <a:pt x="262687" y="303530"/>
                  </a:lnTo>
                  <a:lnTo>
                    <a:pt x="267998" y="309880"/>
                  </a:lnTo>
                  <a:lnTo>
                    <a:pt x="273750" y="316230"/>
                  </a:lnTo>
                  <a:lnTo>
                    <a:pt x="277166" y="321310"/>
                  </a:lnTo>
                  <a:lnTo>
                    <a:pt x="281888" y="326390"/>
                  </a:lnTo>
                  <a:lnTo>
                    <a:pt x="286006" y="330200"/>
                  </a:lnTo>
                  <a:lnTo>
                    <a:pt x="288417" y="332740"/>
                  </a:lnTo>
                  <a:lnTo>
                    <a:pt x="291029" y="335280"/>
                  </a:lnTo>
                  <a:lnTo>
                    <a:pt x="293842" y="337820"/>
                  </a:lnTo>
                  <a:lnTo>
                    <a:pt x="287953" y="355600"/>
                  </a:lnTo>
                  <a:lnTo>
                    <a:pt x="279502" y="373380"/>
                  </a:lnTo>
                  <a:lnTo>
                    <a:pt x="269883" y="389890"/>
                  </a:lnTo>
                  <a:close/>
                </a:path>
                <a:path w="296545" h="410210">
                  <a:moveTo>
                    <a:pt x="87921" y="388620"/>
                  </a:moveTo>
                  <a:lnTo>
                    <a:pt x="74138" y="388620"/>
                  </a:lnTo>
                  <a:lnTo>
                    <a:pt x="81315" y="372110"/>
                  </a:lnTo>
                  <a:lnTo>
                    <a:pt x="90036" y="355600"/>
                  </a:lnTo>
                  <a:lnTo>
                    <a:pt x="99850" y="340360"/>
                  </a:lnTo>
                  <a:lnTo>
                    <a:pt x="110304" y="326390"/>
                  </a:lnTo>
                  <a:lnTo>
                    <a:pt x="120991" y="312420"/>
                  </a:lnTo>
                  <a:lnTo>
                    <a:pt x="131764" y="297180"/>
                  </a:lnTo>
                  <a:lnTo>
                    <a:pt x="153300" y="269240"/>
                  </a:lnTo>
                  <a:lnTo>
                    <a:pt x="155811" y="266700"/>
                  </a:lnTo>
                  <a:lnTo>
                    <a:pt x="158222" y="262890"/>
                  </a:lnTo>
                  <a:lnTo>
                    <a:pt x="160433" y="260350"/>
                  </a:lnTo>
                  <a:lnTo>
                    <a:pt x="163045" y="256540"/>
                  </a:lnTo>
                  <a:lnTo>
                    <a:pt x="165656" y="254000"/>
                  </a:lnTo>
                  <a:lnTo>
                    <a:pt x="168067" y="251460"/>
                  </a:lnTo>
                  <a:lnTo>
                    <a:pt x="172186" y="255270"/>
                  </a:lnTo>
                  <a:lnTo>
                    <a:pt x="176004" y="260350"/>
                  </a:lnTo>
                  <a:lnTo>
                    <a:pt x="180524" y="264160"/>
                  </a:lnTo>
                  <a:lnTo>
                    <a:pt x="184139" y="269240"/>
                  </a:lnTo>
                  <a:lnTo>
                    <a:pt x="168570" y="269240"/>
                  </a:lnTo>
                  <a:lnTo>
                    <a:pt x="156902" y="285750"/>
                  </a:lnTo>
                  <a:lnTo>
                    <a:pt x="133379" y="316230"/>
                  </a:lnTo>
                  <a:lnTo>
                    <a:pt x="121655" y="332740"/>
                  </a:lnTo>
                  <a:lnTo>
                    <a:pt x="109990" y="347980"/>
                  </a:lnTo>
                  <a:lnTo>
                    <a:pt x="99153" y="365760"/>
                  </a:lnTo>
                  <a:lnTo>
                    <a:pt x="89898" y="383540"/>
                  </a:lnTo>
                  <a:lnTo>
                    <a:pt x="87921" y="388620"/>
                  </a:lnTo>
                  <a:close/>
                </a:path>
                <a:path w="296545" h="410210">
                  <a:moveTo>
                    <a:pt x="258280" y="410210"/>
                  </a:moveTo>
                  <a:lnTo>
                    <a:pt x="251951" y="410210"/>
                  </a:lnTo>
                  <a:lnTo>
                    <a:pt x="249540" y="406400"/>
                  </a:lnTo>
                  <a:lnTo>
                    <a:pt x="245120" y="398780"/>
                  </a:lnTo>
                  <a:lnTo>
                    <a:pt x="243110" y="394970"/>
                  </a:lnTo>
                  <a:lnTo>
                    <a:pt x="236694" y="383540"/>
                  </a:lnTo>
                  <a:lnTo>
                    <a:pt x="230578" y="370840"/>
                  </a:lnTo>
                  <a:lnTo>
                    <a:pt x="224576" y="359410"/>
                  </a:lnTo>
                  <a:lnTo>
                    <a:pt x="218498" y="346710"/>
                  </a:lnTo>
                  <a:lnTo>
                    <a:pt x="212021" y="334010"/>
                  </a:lnTo>
                  <a:lnTo>
                    <a:pt x="205112" y="322580"/>
                  </a:lnTo>
                  <a:lnTo>
                    <a:pt x="197788" y="309880"/>
                  </a:lnTo>
                  <a:lnTo>
                    <a:pt x="190068" y="298450"/>
                  </a:lnTo>
                  <a:lnTo>
                    <a:pt x="184830" y="290830"/>
                  </a:lnTo>
                  <a:lnTo>
                    <a:pt x="179507" y="284480"/>
                  </a:lnTo>
                  <a:lnTo>
                    <a:pt x="174090" y="276860"/>
                  </a:lnTo>
                  <a:lnTo>
                    <a:pt x="168570" y="269240"/>
                  </a:lnTo>
                  <a:lnTo>
                    <a:pt x="184139" y="269240"/>
                  </a:lnTo>
                  <a:lnTo>
                    <a:pt x="187753" y="274320"/>
                  </a:lnTo>
                  <a:lnTo>
                    <a:pt x="194802" y="283210"/>
                  </a:lnTo>
                  <a:lnTo>
                    <a:pt x="201644" y="293370"/>
                  </a:lnTo>
                  <a:lnTo>
                    <a:pt x="208251" y="303530"/>
                  </a:lnTo>
                  <a:lnTo>
                    <a:pt x="220788" y="323850"/>
                  </a:lnTo>
                  <a:lnTo>
                    <a:pt x="232148" y="346710"/>
                  </a:lnTo>
                  <a:lnTo>
                    <a:pt x="243187" y="368300"/>
                  </a:lnTo>
                  <a:lnTo>
                    <a:pt x="254764" y="389890"/>
                  </a:lnTo>
                  <a:lnTo>
                    <a:pt x="269883" y="389890"/>
                  </a:lnTo>
                  <a:lnTo>
                    <a:pt x="260490" y="406400"/>
                  </a:lnTo>
                  <a:lnTo>
                    <a:pt x="258280" y="410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7214491" y="6030129"/>
            <a:ext cx="296545" cy="410209"/>
            <a:chOff x="7214491" y="6030129"/>
            <a:chExt cx="296545" cy="410209"/>
          </a:xfrm>
        </p:grpSpPr>
        <p:sp>
          <p:nvSpPr>
            <p:cNvPr id="67" name="object 67"/>
            <p:cNvSpPr/>
            <p:nvPr/>
          </p:nvSpPr>
          <p:spPr>
            <a:xfrm>
              <a:off x="7226144" y="6048815"/>
              <a:ext cx="269875" cy="372110"/>
            </a:xfrm>
            <a:custGeom>
              <a:avLst/>
              <a:gdLst/>
              <a:ahLst/>
              <a:cxnLst/>
              <a:rect l="l" t="t" r="r" b="b"/>
              <a:pathLst>
                <a:path w="269875" h="372110">
                  <a:moveTo>
                    <a:pt x="242809" y="372100"/>
                  </a:moveTo>
                  <a:lnTo>
                    <a:pt x="231233" y="350284"/>
                  </a:lnTo>
                  <a:lnTo>
                    <a:pt x="220193" y="328224"/>
                  </a:lnTo>
                  <a:lnTo>
                    <a:pt x="208833" y="306352"/>
                  </a:lnTo>
                  <a:lnTo>
                    <a:pt x="182847" y="265400"/>
                  </a:lnTo>
                  <a:lnTo>
                    <a:pt x="164049" y="242206"/>
                  </a:lnTo>
                  <a:lnTo>
                    <a:pt x="160232" y="237585"/>
                  </a:lnTo>
                  <a:lnTo>
                    <a:pt x="156113" y="233165"/>
                  </a:lnTo>
                  <a:lnTo>
                    <a:pt x="153802" y="236179"/>
                  </a:lnTo>
                  <a:lnTo>
                    <a:pt x="151090" y="238992"/>
                  </a:lnTo>
                  <a:lnTo>
                    <a:pt x="148478" y="241905"/>
                  </a:lnTo>
                  <a:lnTo>
                    <a:pt x="143857" y="248133"/>
                  </a:lnTo>
                  <a:lnTo>
                    <a:pt x="141345" y="251047"/>
                  </a:lnTo>
                  <a:lnTo>
                    <a:pt x="130643" y="265390"/>
                  </a:lnTo>
                  <a:lnTo>
                    <a:pt x="109051" y="293965"/>
                  </a:lnTo>
                  <a:lnTo>
                    <a:pt x="98349" y="308308"/>
                  </a:lnTo>
                  <a:lnTo>
                    <a:pt x="87895" y="322938"/>
                  </a:lnTo>
                  <a:lnTo>
                    <a:pt x="78081" y="338094"/>
                  </a:lnTo>
                  <a:lnTo>
                    <a:pt x="69360" y="353854"/>
                  </a:lnTo>
                  <a:lnTo>
                    <a:pt x="62184" y="370291"/>
                  </a:lnTo>
                  <a:lnTo>
                    <a:pt x="56257" y="363501"/>
                  </a:lnTo>
                  <a:lnTo>
                    <a:pt x="50556" y="356503"/>
                  </a:lnTo>
                  <a:lnTo>
                    <a:pt x="44892" y="349468"/>
                  </a:lnTo>
                  <a:lnTo>
                    <a:pt x="39078" y="342565"/>
                  </a:lnTo>
                  <a:lnTo>
                    <a:pt x="32101" y="335787"/>
                  </a:lnTo>
                  <a:lnTo>
                    <a:pt x="24398" y="329781"/>
                  </a:lnTo>
                  <a:lnTo>
                    <a:pt x="16602" y="323889"/>
                  </a:lnTo>
                  <a:lnTo>
                    <a:pt x="9342" y="317450"/>
                  </a:lnTo>
                  <a:lnTo>
                    <a:pt x="9744" y="316144"/>
                  </a:lnTo>
                  <a:lnTo>
                    <a:pt x="9644" y="314637"/>
                  </a:lnTo>
                  <a:lnTo>
                    <a:pt x="9041" y="313331"/>
                  </a:lnTo>
                  <a:lnTo>
                    <a:pt x="25423" y="301877"/>
                  </a:lnTo>
                  <a:lnTo>
                    <a:pt x="54346" y="273281"/>
                  </a:lnTo>
                  <a:lnTo>
                    <a:pt x="79943" y="244030"/>
                  </a:lnTo>
                  <a:lnTo>
                    <a:pt x="114724" y="198908"/>
                  </a:lnTo>
                  <a:lnTo>
                    <a:pt x="114824" y="199109"/>
                  </a:lnTo>
                  <a:lnTo>
                    <a:pt x="115025" y="199310"/>
                  </a:lnTo>
                  <a:lnTo>
                    <a:pt x="118240" y="194287"/>
                  </a:lnTo>
                  <a:lnTo>
                    <a:pt x="119948" y="191776"/>
                  </a:lnTo>
                  <a:lnTo>
                    <a:pt x="120651" y="190470"/>
                  </a:lnTo>
                  <a:lnTo>
                    <a:pt x="121354" y="189063"/>
                  </a:lnTo>
                  <a:lnTo>
                    <a:pt x="122057" y="187757"/>
                  </a:lnTo>
                  <a:lnTo>
                    <a:pt x="119244" y="184543"/>
                  </a:lnTo>
                  <a:lnTo>
                    <a:pt x="114422" y="177310"/>
                  </a:lnTo>
                  <a:lnTo>
                    <a:pt x="114221" y="177611"/>
                  </a:lnTo>
                  <a:lnTo>
                    <a:pt x="100741" y="160172"/>
                  </a:lnTo>
                  <a:lnTo>
                    <a:pt x="87474" y="142576"/>
                  </a:lnTo>
                  <a:lnTo>
                    <a:pt x="74170" y="125018"/>
                  </a:lnTo>
                  <a:lnTo>
                    <a:pt x="60677" y="107591"/>
                  </a:lnTo>
                  <a:lnTo>
                    <a:pt x="53985" y="99272"/>
                  </a:lnTo>
                  <a:lnTo>
                    <a:pt x="47228" y="90990"/>
                  </a:lnTo>
                  <a:lnTo>
                    <a:pt x="40489" y="82671"/>
                  </a:lnTo>
                  <a:lnTo>
                    <a:pt x="33854" y="74239"/>
                  </a:lnTo>
                  <a:lnTo>
                    <a:pt x="27962" y="66596"/>
                  </a:lnTo>
                  <a:lnTo>
                    <a:pt x="21900" y="59057"/>
                  </a:lnTo>
                  <a:lnTo>
                    <a:pt x="0" y="39580"/>
                  </a:lnTo>
                  <a:lnTo>
                    <a:pt x="12582" y="27971"/>
                  </a:lnTo>
                  <a:lnTo>
                    <a:pt x="26295" y="17680"/>
                  </a:lnTo>
                  <a:lnTo>
                    <a:pt x="40798" y="8444"/>
                  </a:lnTo>
                  <a:lnTo>
                    <a:pt x="55754" y="0"/>
                  </a:lnTo>
                  <a:lnTo>
                    <a:pt x="58135" y="7303"/>
                  </a:lnTo>
                  <a:lnTo>
                    <a:pt x="61393" y="14428"/>
                  </a:lnTo>
                  <a:lnTo>
                    <a:pt x="65120" y="21345"/>
                  </a:lnTo>
                  <a:lnTo>
                    <a:pt x="68914" y="28028"/>
                  </a:lnTo>
                  <a:lnTo>
                    <a:pt x="73416" y="35893"/>
                  </a:lnTo>
                  <a:lnTo>
                    <a:pt x="77956" y="43712"/>
                  </a:lnTo>
                  <a:lnTo>
                    <a:pt x="82420" y="51549"/>
                  </a:lnTo>
                  <a:lnTo>
                    <a:pt x="86696" y="59471"/>
                  </a:lnTo>
                  <a:lnTo>
                    <a:pt x="97712" y="80265"/>
                  </a:lnTo>
                  <a:lnTo>
                    <a:pt x="109048" y="100898"/>
                  </a:lnTo>
                  <a:lnTo>
                    <a:pt x="120685" y="121362"/>
                  </a:lnTo>
                  <a:lnTo>
                    <a:pt x="132605" y="141647"/>
                  </a:lnTo>
                  <a:lnTo>
                    <a:pt x="133007" y="142249"/>
                  </a:lnTo>
                  <a:lnTo>
                    <a:pt x="133309" y="142752"/>
                  </a:lnTo>
                  <a:lnTo>
                    <a:pt x="136423" y="147373"/>
                  </a:lnTo>
                  <a:lnTo>
                    <a:pt x="139035" y="151492"/>
                  </a:lnTo>
                  <a:lnTo>
                    <a:pt x="141647" y="155510"/>
                  </a:lnTo>
                  <a:lnTo>
                    <a:pt x="143455" y="153601"/>
                  </a:lnTo>
                  <a:lnTo>
                    <a:pt x="145364" y="151693"/>
                  </a:lnTo>
                  <a:lnTo>
                    <a:pt x="147272" y="149683"/>
                  </a:lnTo>
                  <a:lnTo>
                    <a:pt x="149985" y="146067"/>
                  </a:lnTo>
                  <a:lnTo>
                    <a:pt x="149583" y="145364"/>
                  </a:lnTo>
                  <a:lnTo>
                    <a:pt x="158850" y="129585"/>
                  </a:lnTo>
                  <a:lnTo>
                    <a:pt x="184844" y="81271"/>
                  </a:lnTo>
                  <a:lnTo>
                    <a:pt x="200681" y="46321"/>
                  </a:lnTo>
                  <a:lnTo>
                    <a:pt x="208193" y="27546"/>
                  </a:lnTo>
                  <a:lnTo>
                    <a:pt x="211051" y="20682"/>
                  </a:lnTo>
                  <a:lnTo>
                    <a:pt x="214042" y="13874"/>
                  </a:lnTo>
                  <a:lnTo>
                    <a:pt x="217192" y="7132"/>
                  </a:lnTo>
                  <a:lnTo>
                    <a:pt x="229125" y="27021"/>
                  </a:lnTo>
                  <a:lnTo>
                    <a:pt x="241905" y="46374"/>
                  </a:lnTo>
                  <a:lnTo>
                    <a:pt x="255363" y="65293"/>
                  </a:lnTo>
                  <a:lnTo>
                    <a:pt x="269330" y="83883"/>
                  </a:lnTo>
                  <a:lnTo>
                    <a:pt x="255319" y="101626"/>
                  </a:lnTo>
                  <a:lnTo>
                    <a:pt x="241101" y="119219"/>
                  </a:lnTo>
                  <a:lnTo>
                    <a:pt x="226808" y="136774"/>
                  </a:lnTo>
                  <a:lnTo>
                    <a:pt x="212571" y="154405"/>
                  </a:lnTo>
                  <a:lnTo>
                    <a:pt x="204674" y="164421"/>
                  </a:lnTo>
                  <a:lnTo>
                    <a:pt x="196937" y="174560"/>
                  </a:lnTo>
                  <a:lnTo>
                    <a:pt x="189332" y="184792"/>
                  </a:lnTo>
                  <a:lnTo>
                    <a:pt x="181830" y="195091"/>
                  </a:lnTo>
                  <a:lnTo>
                    <a:pt x="181730" y="194890"/>
                  </a:lnTo>
                  <a:lnTo>
                    <a:pt x="179922" y="198406"/>
                  </a:lnTo>
                  <a:lnTo>
                    <a:pt x="178013" y="201822"/>
                  </a:lnTo>
                  <a:lnTo>
                    <a:pt x="176004" y="205237"/>
                  </a:lnTo>
                  <a:lnTo>
                    <a:pt x="179520" y="210963"/>
                  </a:lnTo>
                  <a:lnTo>
                    <a:pt x="182935" y="216690"/>
                  </a:lnTo>
                  <a:lnTo>
                    <a:pt x="186150" y="222516"/>
                  </a:lnTo>
                  <a:lnTo>
                    <a:pt x="191173" y="229147"/>
                  </a:lnTo>
                  <a:lnTo>
                    <a:pt x="196196" y="235676"/>
                  </a:lnTo>
                  <a:lnTo>
                    <a:pt x="201420" y="242106"/>
                  </a:lnTo>
                  <a:lnTo>
                    <a:pt x="208794" y="251078"/>
                  </a:lnTo>
                  <a:lnTo>
                    <a:pt x="216187" y="260013"/>
                  </a:lnTo>
                  <a:lnTo>
                    <a:pt x="223430" y="269060"/>
                  </a:lnTo>
                  <a:lnTo>
                    <a:pt x="230352" y="278371"/>
                  </a:lnTo>
                  <a:lnTo>
                    <a:pt x="236865" y="287556"/>
                  </a:lnTo>
                  <a:lnTo>
                    <a:pt x="243650" y="296617"/>
                  </a:lnTo>
                  <a:lnTo>
                    <a:pt x="261595" y="314135"/>
                  </a:lnTo>
                  <a:lnTo>
                    <a:pt x="261896" y="315039"/>
                  </a:lnTo>
                  <a:lnTo>
                    <a:pt x="262901" y="316646"/>
                  </a:lnTo>
                  <a:lnTo>
                    <a:pt x="266517" y="320062"/>
                  </a:lnTo>
                  <a:lnTo>
                    <a:pt x="268326" y="321267"/>
                  </a:lnTo>
                  <a:lnTo>
                    <a:pt x="263519" y="334578"/>
                  </a:lnTo>
                  <a:lnTo>
                    <a:pt x="257225" y="347362"/>
                  </a:lnTo>
                  <a:lnTo>
                    <a:pt x="250102" y="359806"/>
                  </a:lnTo>
                  <a:lnTo>
                    <a:pt x="242809" y="372100"/>
                  </a:lnTo>
                  <a:close/>
                </a:path>
              </a:pathLst>
            </a:custGeom>
            <a:solidFill>
              <a:srgbClr val="EE4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214491" y="6030129"/>
              <a:ext cx="296545" cy="410209"/>
            </a:xfrm>
            <a:custGeom>
              <a:avLst/>
              <a:gdLst/>
              <a:ahLst/>
              <a:cxnLst/>
              <a:rect l="l" t="t" r="r" b="b"/>
              <a:pathLst>
                <a:path w="296545" h="410210">
                  <a:moveTo>
                    <a:pt x="168666" y="151130"/>
                  </a:moveTo>
                  <a:lnTo>
                    <a:pt x="153903" y="151130"/>
                  </a:lnTo>
                  <a:lnTo>
                    <a:pt x="162734" y="135890"/>
                  </a:lnTo>
                  <a:lnTo>
                    <a:pt x="171282" y="120650"/>
                  </a:lnTo>
                  <a:lnTo>
                    <a:pt x="179529" y="105410"/>
                  </a:lnTo>
                  <a:lnTo>
                    <a:pt x="187456" y="88900"/>
                  </a:lnTo>
                  <a:lnTo>
                    <a:pt x="195802" y="71120"/>
                  </a:lnTo>
                  <a:lnTo>
                    <a:pt x="203442" y="52070"/>
                  </a:lnTo>
                  <a:lnTo>
                    <a:pt x="211175" y="33020"/>
                  </a:lnTo>
                  <a:lnTo>
                    <a:pt x="219804" y="15240"/>
                  </a:lnTo>
                  <a:lnTo>
                    <a:pt x="219603" y="15240"/>
                  </a:lnTo>
                  <a:lnTo>
                    <a:pt x="219502" y="13970"/>
                  </a:lnTo>
                  <a:lnTo>
                    <a:pt x="221713" y="10160"/>
                  </a:lnTo>
                  <a:lnTo>
                    <a:pt x="223420" y="6350"/>
                  </a:lnTo>
                  <a:lnTo>
                    <a:pt x="224626" y="2540"/>
                  </a:lnTo>
                  <a:lnTo>
                    <a:pt x="225430" y="2540"/>
                  </a:lnTo>
                  <a:lnTo>
                    <a:pt x="228042" y="0"/>
                  </a:lnTo>
                  <a:lnTo>
                    <a:pt x="230653" y="0"/>
                  </a:lnTo>
                  <a:lnTo>
                    <a:pt x="231256" y="1270"/>
                  </a:lnTo>
                  <a:lnTo>
                    <a:pt x="231959" y="2540"/>
                  </a:lnTo>
                  <a:lnTo>
                    <a:pt x="233265" y="6350"/>
                  </a:lnTo>
                  <a:lnTo>
                    <a:pt x="234672" y="8890"/>
                  </a:lnTo>
                  <a:lnTo>
                    <a:pt x="236279" y="11430"/>
                  </a:lnTo>
                  <a:lnTo>
                    <a:pt x="235978" y="11430"/>
                  </a:lnTo>
                  <a:lnTo>
                    <a:pt x="244020" y="25400"/>
                  </a:lnTo>
                  <a:lnTo>
                    <a:pt x="229147" y="25400"/>
                  </a:lnTo>
                  <a:lnTo>
                    <a:pt x="225996" y="31750"/>
                  </a:lnTo>
                  <a:lnTo>
                    <a:pt x="223006" y="38100"/>
                  </a:lnTo>
                  <a:lnTo>
                    <a:pt x="220148" y="45720"/>
                  </a:lnTo>
                  <a:lnTo>
                    <a:pt x="217393" y="52070"/>
                  </a:lnTo>
                  <a:lnTo>
                    <a:pt x="202390" y="87630"/>
                  </a:lnTo>
                  <a:lnTo>
                    <a:pt x="179771" y="132080"/>
                  </a:lnTo>
                  <a:lnTo>
                    <a:pt x="170805" y="147320"/>
                  </a:lnTo>
                  <a:lnTo>
                    <a:pt x="168666" y="151130"/>
                  </a:lnTo>
                  <a:close/>
                </a:path>
                <a:path w="296545" h="410210">
                  <a:moveTo>
                    <a:pt x="76147" y="407670"/>
                  </a:moveTo>
                  <a:lnTo>
                    <a:pt x="72531" y="405130"/>
                  </a:lnTo>
                  <a:lnTo>
                    <a:pt x="63880" y="396240"/>
                  </a:lnTo>
                  <a:lnTo>
                    <a:pt x="48162" y="375920"/>
                  </a:lnTo>
                  <a:lnTo>
                    <a:pt x="39681" y="367030"/>
                  </a:lnTo>
                  <a:lnTo>
                    <a:pt x="30928" y="359410"/>
                  </a:lnTo>
                  <a:lnTo>
                    <a:pt x="21874" y="353060"/>
                  </a:lnTo>
                  <a:lnTo>
                    <a:pt x="13235" y="345440"/>
                  </a:lnTo>
                  <a:lnTo>
                    <a:pt x="5726" y="336550"/>
                  </a:lnTo>
                  <a:lnTo>
                    <a:pt x="5223" y="335280"/>
                  </a:lnTo>
                  <a:lnTo>
                    <a:pt x="4922" y="335280"/>
                  </a:lnTo>
                  <a:lnTo>
                    <a:pt x="4822" y="334010"/>
                  </a:lnTo>
                  <a:lnTo>
                    <a:pt x="2411" y="331470"/>
                  </a:lnTo>
                  <a:lnTo>
                    <a:pt x="2109" y="326390"/>
                  </a:lnTo>
                  <a:lnTo>
                    <a:pt x="6228" y="325120"/>
                  </a:lnTo>
                  <a:lnTo>
                    <a:pt x="12557" y="321310"/>
                  </a:lnTo>
                  <a:lnTo>
                    <a:pt x="13059" y="321310"/>
                  </a:lnTo>
                  <a:lnTo>
                    <a:pt x="42695" y="297180"/>
                  </a:lnTo>
                  <a:lnTo>
                    <a:pt x="58128" y="280670"/>
                  </a:lnTo>
                  <a:lnTo>
                    <a:pt x="65651" y="273050"/>
                  </a:lnTo>
                  <a:lnTo>
                    <a:pt x="73033" y="264160"/>
                  </a:lnTo>
                  <a:lnTo>
                    <a:pt x="84989" y="250190"/>
                  </a:lnTo>
                  <a:lnTo>
                    <a:pt x="96578" y="236220"/>
                  </a:lnTo>
                  <a:lnTo>
                    <a:pt x="107772" y="222250"/>
                  </a:lnTo>
                  <a:lnTo>
                    <a:pt x="118541" y="207010"/>
                  </a:lnTo>
                  <a:lnTo>
                    <a:pt x="110726" y="196850"/>
                  </a:lnTo>
                  <a:lnTo>
                    <a:pt x="103033" y="186690"/>
                  </a:lnTo>
                  <a:lnTo>
                    <a:pt x="95359" y="175260"/>
                  </a:lnTo>
                  <a:lnTo>
                    <a:pt x="87600" y="165100"/>
                  </a:lnTo>
                  <a:lnTo>
                    <a:pt x="79128" y="154940"/>
                  </a:lnTo>
                  <a:lnTo>
                    <a:pt x="70610" y="143510"/>
                  </a:lnTo>
                  <a:lnTo>
                    <a:pt x="47528" y="114300"/>
                  </a:lnTo>
                  <a:lnTo>
                    <a:pt x="29233" y="91440"/>
                  </a:lnTo>
                  <a:lnTo>
                    <a:pt x="24712" y="86360"/>
                  </a:lnTo>
                  <a:lnTo>
                    <a:pt x="19890" y="80010"/>
                  </a:lnTo>
                  <a:lnTo>
                    <a:pt x="14164" y="74930"/>
                  </a:lnTo>
                  <a:lnTo>
                    <a:pt x="9644" y="67310"/>
                  </a:lnTo>
                  <a:lnTo>
                    <a:pt x="4922" y="60960"/>
                  </a:lnTo>
                  <a:lnTo>
                    <a:pt x="0" y="54610"/>
                  </a:lnTo>
                  <a:lnTo>
                    <a:pt x="0" y="53340"/>
                  </a:lnTo>
                  <a:lnTo>
                    <a:pt x="33113" y="24130"/>
                  </a:lnTo>
                  <a:lnTo>
                    <a:pt x="68513" y="3810"/>
                  </a:lnTo>
                  <a:lnTo>
                    <a:pt x="69819" y="2540"/>
                  </a:lnTo>
                  <a:lnTo>
                    <a:pt x="72230" y="2540"/>
                  </a:lnTo>
                  <a:lnTo>
                    <a:pt x="75444" y="8890"/>
                  </a:lnTo>
                  <a:lnTo>
                    <a:pt x="78558" y="15240"/>
                  </a:lnTo>
                  <a:lnTo>
                    <a:pt x="80045" y="17780"/>
                  </a:lnTo>
                  <a:lnTo>
                    <a:pt x="67709" y="17780"/>
                  </a:lnTo>
                  <a:lnTo>
                    <a:pt x="52753" y="26670"/>
                  </a:lnTo>
                  <a:lnTo>
                    <a:pt x="38249" y="35560"/>
                  </a:lnTo>
                  <a:lnTo>
                    <a:pt x="24537" y="45720"/>
                  </a:lnTo>
                  <a:lnTo>
                    <a:pt x="11954" y="57150"/>
                  </a:lnTo>
                  <a:lnTo>
                    <a:pt x="14968" y="59690"/>
                  </a:lnTo>
                  <a:lnTo>
                    <a:pt x="17781" y="60960"/>
                  </a:lnTo>
                  <a:lnTo>
                    <a:pt x="20393" y="63500"/>
                  </a:lnTo>
                  <a:lnTo>
                    <a:pt x="27415" y="69850"/>
                  </a:lnTo>
                  <a:lnTo>
                    <a:pt x="33854" y="77470"/>
                  </a:lnTo>
                  <a:lnTo>
                    <a:pt x="39916" y="85090"/>
                  </a:lnTo>
                  <a:lnTo>
                    <a:pt x="45809" y="92710"/>
                  </a:lnTo>
                  <a:lnTo>
                    <a:pt x="52444" y="100330"/>
                  </a:lnTo>
                  <a:lnTo>
                    <a:pt x="65940" y="116840"/>
                  </a:lnTo>
                  <a:lnTo>
                    <a:pt x="72631" y="125730"/>
                  </a:lnTo>
                  <a:lnTo>
                    <a:pt x="86124" y="143510"/>
                  </a:lnTo>
                  <a:lnTo>
                    <a:pt x="99429" y="161290"/>
                  </a:lnTo>
                  <a:lnTo>
                    <a:pt x="112696" y="177800"/>
                  </a:lnTo>
                  <a:lnTo>
                    <a:pt x="126076" y="195580"/>
                  </a:lnTo>
                  <a:lnTo>
                    <a:pt x="126377" y="195580"/>
                  </a:lnTo>
                  <a:lnTo>
                    <a:pt x="131199" y="203200"/>
                  </a:lnTo>
                  <a:lnTo>
                    <a:pt x="134012" y="205740"/>
                  </a:lnTo>
                  <a:lnTo>
                    <a:pt x="131902" y="209550"/>
                  </a:lnTo>
                  <a:lnTo>
                    <a:pt x="130194" y="212090"/>
                  </a:lnTo>
                  <a:lnTo>
                    <a:pt x="126980" y="217170"/>
                  </a:lnTo>
                  <a:lnTo>
                    <a:pt x="126678" y="217170"/>
                  </a:lnTo>
                  <a:lnTo>
                    <a:pt x="115472" y="232410"/>
                  </a:lnTo>
                  <a:lnTo>
                    <a:pt x="103862" y="247650"/>
                  </a:lnTo>
                  <a:lnTo>
                    <a:pt x="91855" y="261620"/>
                  </a:lnTo>
                  <a:lnTo>
                    <a:pt x="79463" y="276860"/>
                  </a:lnTo>
                  <a:lnTo>
                    <a:pt x="66315" y="290830"/>
                  </a:lnTo>
                  <a:lnTo>
                    <a:pt x="52414" y="306070"/>
                  </a:lnTo>
                  <a:lnTo>
                    <a:pt x="37420" y="320040"/>
                  </a:lnTo>
                  <a:lnTo>
                    <a:pt x="20995" y="331470"/>
                  </a:lnTo>
                  <a:lnTo>
                    <a:pt x="21598" y="332740"/>
                  </a:lnTo>
                  <a:lnTo>
                    <a:pt x="21799" y="334010"/>
                  </a:lnTo>
                  <a:lnTo>
                    <a:pt x="21297" y="335280"/>
                  </a:lnTo>
                  <a:lnTo>
                    <a:pt x="28557" y="341630"/>
                  </a:lnTo>
                  <a:lnTo>
                    <a:pt x="44055" y="354330"/>
                  </a:lnTo>
                  <a:lnTo>
                    <a:pt x="51033" y="360680"/>
                  </a:lnTo>
                  <a:lnTo>
                    <a:pt x="56804" y="367030"/>
                  </a:lnTo>
                  <a:lnTo>
                    <a:pt x="62472" y="374650"/>
                  </a:lnTo>
                  <a:lnTo>
                    <a:pt x="68197" y="381000"/>
                  </a:lnTo>
                  <a:lnTo>
                    <a:pt x="74138" y="388620"/>
                  </a:lnTo>
                  <a:lnTo>
                    <a:pt x="87921" y="388620"/>
                  </a:lnTo>
                  <a:lnTo>
                    <a:pt x="82979" y="401320"/>
                  </a:lnTo>
                  <a:lnTo>
                    <a:pt x="81673" y="406400"/>
                  </a:lnTo>
                  <a:lnTo>
                    <a:pt x="76147" y="407670"/>
                  </a:lnTo>
                  <a:close/>
                </a:path>
                <a:path w="296545" h="410210">
                  <a:moveTo>
                    <a:pt x="153601" y="173990"/>
                  </a:moveTo>
                  <a:lnTo>
                    <a:pt x="150989" y="168910"/>
                  </a:lnTo>
                  <a:lnTo>
                    <a:pt x="148377" y="165100"/>
                  </a:lnTo>
                  <a:lnTo>
                    <a:pt x="145665" y="161290"/>
                  </a:lnTo>
                  <a:lnTo>
                    <a:pt x="145364" y="161290"/>
                  </a:lnTo>
                  <a:lnTo>
                    <a:pt x="144962" y="160020"/>
                  </a:lnTo>
                  <a:lnTo>
                    <a:pt x="144560" y="160020"/>
                  </a:lnTo>
                  <a:lnTo>
                    <a:pt x="132640" y="139700"/>
                  </a:lnTo>
                  <a:lnTo>
                    <a:pt x="121002" y="119380"/>
                  </a:lnTo>
                  <a:lnTo>
                    <a:pt x="109666" y="97790"/>
                  </a:lnTo>
                  <a:lnTo>
                    <a:pt x="98650" y="77470"/>
                  </a:lnTo>
                  <a:lnTo>
                    <a:pt x="94332" y="69850"/>
                  </a:lnTo>
                  <a:lnTo>
                    <a:pt x="89873" y="62230"/>
                  </a:lnTo>
                  <a:lnTo>
                    <a:pt x="80869" y="45720"/>
                  </a:lnTo>
                  <a:lnTo>
                    <a:pt x="77075" y="39370"/>
                  </a:lnTo>
                  <a:lnTo>
                    <a:pt x="73347" y="33020"/>
                  </a:lnTo>
                  <a:lnTo>
                    <a:pt x="70090" y="25400"/>
                  </a:lnTo>
                  <a:lnTo>
                    <a:pt x="67709" y="17780"/>
                  </a:lnTo>
                  <a:lnTo>
                    <a:pt x="80045" y="17780"/>
                  </a:lnTo>
                  <a:lnTo>
                    <a:pt x="82275" y="21590"/>
                  </a:lnTo>
                  <a:lnTo>
                    <a:pt x="84486" y="26670"/>
                  </a:lnTo>
                  <a:lnTo>
                    <a:pt x="90111" y="36830"/>
                  </a:lnTo>
                  <a:lnTo>
                    <a:pt x="93326" y="44450"/>
                  </a:lnTo>
                  <a:lnTo>
                    <a:pt x="97646" y="52070"/>
                  </a:lnTo>
                  <a:lnTo>
                    <a:pt x="102568" y="58420"/>
                  </a:lnTo>
                  <a:lnTo>
                    <a:pt x="105582" y="64770"/>
                  </a:lnTo>
                  <a:lnTo>
                    <a:pt x="108596" y="69850"/>
                  </a:lnTo>
                  <a:lnTo>
                    <a:pt x="111409" y="74930"/>
                  </a:lnTo>
                  <a:lnTo>
                    <a:pt x="121637" y="93980"/>
                  </a:lnTo>
                  <a:lnTo>
                    <a:pt x="132128" y="113030"/>
                  </a:lnTo>
                  <a:lnTo>
                    <a:pt x="142884" y="132080"/>
                  </a:lnTo>
                  <a:lnTo>
                    <a:pt x="153903" y="151130"/>
                  </a:lnTo>
                  <a:lnTo>
                    <a:pt x="168666" y="151130"/>
                  </a:lnTo>
                  <a:lnTo>
                    <a:pt x="161538" y="163830"/>
                  </a:lnTo>
                  <a:lnTo>
                    <a:pt x="161939" y="163830"/>
                  </a:lnTo>
                  <a:lnTo>
                    <a:pt x="159227" y="167640"/>
                  </a:lnTo>
                  <a:lnTo>
                    <a:pt x="155410" y="171450"/>
                  </a:lnTo>
                  <a:lnTo>
                    <a:pt x="153601" y="173990"/>
                  </a:lnTo>
                  <a:close/>
                </a:path>
                <a:path w="296545" h="410210">
                  <a:moveTo>
                    <a:pt x="269883" y="389890"/>
                  </a:moveTo>
                  <a:lnTo>
                    <a:pt x="254764" y="389890"/>
                  </a:lnTo>
                  <a:lnTo>
                    <a:pt x="262005" y="378460"/>
                  </a:lnTo>
                  <a:lnTo>
                    <a:pt x="269142" y="365760"/>
                  </a:lnTo>
                  <a:lnTo>
                    <a:pt x="275545" y="353060"/>
                  </a:lnTo>
                  <a:lnTo>
                    <a:pt x="280582" y="339090"/>
                  </a:lnTo>
                  <a:lnTo>
                    <a:pt x="278673" y="337820"/>
                  </a:lnTo>
                  <a:lnTo>
                    <a:pt x="276965" y="336550"/>
                  </a:lnTo>
                  <a:lnTo>
                    <a:pt x="274353" y="334010"/>
                  </a:lnTo>
                  <a:lnTo>
                    <a:pt x="273851" y="332740"/>
                  </a:lnTo>
                  <a:lnTo>
                    <a:pt x="273549" y="332740"/>
                  </a:lnTo>
                  <a:lnTo>
                    <a:pt x="272746" y="331470"/>
                  </a:lnTo>
                  <a:lnTo>
                    <a:pt x="271239" y="331470"/>
                  </a:lnTo>
                  <a:lnTo>
                    <a:pt x="262975" y="323850"/>
                  </a:lnTo>
                  <a:lnTo>
                    <a:pt x="255605" y="314960"/>
                  </a:lnTo>
                  <a:lnTo>
                    <a:pt x="248819" y="306070"/>
                  </a:lnTo>
                  <a:lnTo>
                    <a:pt x="242307" y="295910"/>
                  </a:lnTo>
                  <a:lnTo>
                    <a:pt x="235384" y="287020"/>
                  </a:lnTo>
                  <a:lnTo>
                    <a:pt x="228142" y="278130"/>
                  </a:lnTo>
                  <a:lnTo>
                    <a:pt x="213374" y="260350"/>
                  </a:lnTo>
                  <a:lnTo>
                    <a:pt x="208151" y="254000"/>
                  </a:lnTo>
                  <a:lnTo>
                    <a:pt x="203027" y="247650"/>
                  </a:lnTo>
                  <a:lnTo>
                    <a:pt x="198105" y="240030"/>
                  </a:lnTo>
                  <a:lnTo>
                    <a:pt x="194890" y="234950"/>
                  </a:lnTo>
                  <a:lnTo>
                    <a:pt x="191575" y="228600"/>
                  </a:lnTo>
                  <a:lnTo>
                    <a:pt x="187958" y="223520"/>
                  </a:lnTo>
                  <a:lnTo>
                    <a:pt x="190068" y="219710"/>
                  </a:lnTo>
                  <a:lnTo>
                    <a:pt x="191977" y="215900"/>
                  </a:lnTo>
                  <a:lnTo>
                    <a:pt x="193685" y="213360"/>
                  </a:lnTo>
                  <a:lnTo>
                    <a:pt x="201286" y="203200"/>
                  </a:lnTo>
                  <a:lnTo>
                    <a:pt x="208892" y="193040"/>
                  </a:lnTo>
                  <a:lnTo>
                    <a:pt x="216628" y="182880"/>
                  </a:lnTo>
                  <a:lnTo>
                    <a:pt x="224525" y="172720"/>
                  </a:lnTo>
                  <a:lnTo>
                    <a:pt x="267232" y="119380"/>
                  </a:lnTo>
                  <a:lnTo>
                    <a:pt x="281285" y="101600"/>
                  </a:lnTo>
                  <a:lnTo>
                    <a:pt x="267360" y="83820"/>
                  </a:lnTo>
                  <a:lnTo>
                    <a:pt x="253897" y="64770"/>
                  </a:lnTo>
                  <a:lnTo>
                    <a:pt x="229147" y="25400"/>
                  </a:lnTo>
                  <a:lnTo>
                    <a:pt x="244020" y="25400"/>
                  </a:lnTo>
                  <a:lnTo>
                    <a:pt x="249138" y="34290"/>
                  </a:lnTo>
                  <a:lnTo>
                    <a:pt x="263428" y="55880"/>
                  </a:lnTo>
                  <a:lnTo>
                    <a:pt x="278585" y="77470"/>
                  </a:lnTo>
                  <a:lnTo>
                    <a:pt x="294344" y="99060"/>
                  </a:lnTo>
                  <a:lnTo>
                    <a:pt x="296153" y="100330"/>
                  </a:lnTo>
                  <a:lnTo>
                    <a:pt x="295148" y="104140"/>
                  </a:lnTo>
                  <a:lnTo>
                    <a:pt x="293541" y="106680"/>
                  </a:lnTo>
                  <a:lnTo>
                    <a:pt x="278685" y="125730"/>
                  </a:lnTo>
                  <a:lnTo>
                    <a:pt x="263604" y="143510"/>
                  </a:lnTo>
                  <a:lnTo>
                    <a:pt x="233366" y="181610"/>
                  </a:lnTo>
                  <a:lnTo>
                    <a:pt x="225108" y="191770"/>
                  </a:lnTo>
                  <a:lnTo>
                    <a:pt x="217029" y="201930"/>
                  </a:lnTo>
                  <a:lnTo>
                    <a:pt x="209081" y="213360"/>
                  </a:lnTo>
                  <a:lnTo>
                    <a:pt x="201219" y="223520"/>
                  </a:lnTo>
                  <a:lnTo>
                    <a:pt x="238627" y="271780"/>
                  </a:lnTo>
                  <a:lnTo>
                    <a:pt x="245846" y="280670"/>
                  </a:lnTo>
                  <a:lnTo>
                    <a:pt x="252754" y="289560"/>
                  </a:lnTo>
                  <a:lnTo>
                    <a:pt x="257660" y="297180"/>
                  </a:lnTo>
                  <a:lnTo>
                    <a:pt x="262687" y="303530"/>
                  </a:lnTo>
                  <a:lnTo>
                    <a:pt x="267998" y="309880"/>
                  </a:lnTo>
                  <a:lnTo>
                    <a:pt x="273750" y="316230"/>
                  </a:lnTo>
                  <a:lnTo>
                    <a:pt x="277166" y="321310"/>
                  </a:lnTo>
                  <a:lnTo>
                    <a:pt x="281888" y="326390"/>
                  </a:lnTo>
                  <a:lnTo>
                    <a:pt x="286006" y="330200"/>
                  </a:lnTo>
                  <a:lnTo>
                    <a:pt x="288417" y="332740"/>
                  </a:lnTo>
                  <a:lnTo>
                    <a:pt x="291029" y="335280"/>
                  </a:lnTo>
                  <a:lnTo>
                    <a:pt x="293842" y="337820"/>
                  </a:lnTo>
                  <a:lnTo>
                    <a:pt x="287953" y="355600"/>
                  </a:lnTo>
                  <a:lnTo>
                    <a:pt x="279502" y="373380"/>
                  </a:lnTo>
                  <a:lnTo>
                    <a:pt x="269883" y="389890"/>
                  </a:lnTo>
                  <a:close/>
                </a:path>
                <a:path w="296545" h="410210">
                  <a:moveTo>
                    <a:pt x="87921" y="388620"/>
                  </a:moveTo>
                  <a:lnTo>
                    <a:pt x="74138" y="388620"/>
                  </a:lnTo>
                  <a:lnTo>
                    <a:pt x="81315" y="372110"/>
                  </a:lnTo>
                  <a:lnTo>
                    <a:pt x="90036" y="355600"/>
                  </a:lnTo>
                  <a:lnTo>
                    <a:pt x="99850" y="340360"/>
                  </a:lnTo>
                  <a:lnTo>
                    <a:pt x="110304" y="326390"/>
                  </a:lnTo>
                  <a:lnTo>
                    <a:pt x="120991" y="312420"/>
                  </a:lnTo>
                  <a:lnTo>
                    <a:pt x="131764" y="297180"/>
                  </a:lnTo>
                  <a:lnTo>
                    <a:pt x="153300" y="269240"/>
                  </a:lnTo>
                  <a:lnTo>
                    <a:pt x="155811" y="266700"/>
                  </a:lnTo>
                  <a:lnTo>
                    <a:pt x="158222" y="262890"/>
                  </a:lnTo>
                  <a:lnTo>
                    <a:pt x="160433" y="260350"/>
                  </a:lnTo>
                  <a:lnTo>
                    <a:pt x="163045" y="256540"/>
                  </a:lnTo>
                  <a:lnTo>
                    <a:pt x="165656" y="254000"/>
                  </a:lnTo>
                  <a:lnTo>
                    <a:pt x="168067" y="251460"/>
                  </a:lnTo>
                  <a:lnTo>
                    <a:pt x="172186" y="255270"/>
                  </a:lnTo>
                  <a:lnTo>
                    <a:pt x="176004" y="260350"/>
                  </a:lnTo>
                  <a:lnTo>
                    <a:pt x="180524" y="264160"/>
                  </a:lnTo>
                  <a:lnTo>
                    <a:pt x="184139" y="269240"/>
                  </a:lnTo>
                  <a:lnTo>
                    <a:pt x="168570" y="269240"/>
                  </a:lnTo>
                  <a:lnTo>
                    <a:pt x="156902" y="285750"/>
                  </a:lnTo>
                  <a:lnTo>
                    <a:pt x="133379" y="316230"/>
                  </a:lnTo>
                  <a:lnTo>
                    <a:pt x="121655" y="332740"/>
                  </a:lnTo>
                  <a:lnTo>
                    <a:pt x="109990" y="347980"/>
                  </a:lnTo>
                  <a:lnTo>
                    <a:pt x="99153" y="365760"/>
                  </a:lnTo>
                  <a:lnTo>
                    <a:pt x="89898" y="383540"/>
                  </a:lnTo>
                  <a:lnTo>
                    <a:pt x="87921" y="388620"/>
                  </a:lnTo>
                  <a:close/>
                </a:path>
                <a:path w="296545" h="410210">
                  <a:moveTo>
                    <a:pt x="258280" y="410210"/>
                  </a:moveTo>
                  <a:lnTo>
                    <a:pt x="251951" y="410210"/>
                  </a:lnTo>
                  <a:lnTo>
                    <a:pt x="249540" y="406400"/>
                  </a:lnTo>
                  <a:lnTo>
                    <a:pt x="245120" y="398780"/>
                  </a:lnTo>
                  <a:lnTo>
                    <a:pt x="243110" y="394970"/>
                  </a:lnTo>
                  <a:lnTo>
                    <a:pt x="236694" y="383540"/>
                  </a:lnTo>
                  <a:lnTo>
                    <a:pt x="230578" y="370840"/>
                  </a:lnTo>
                  <a:lnTo>
                    <a:pt x="224576" y="359410"/>
                  </a:lnTo>
                  <a:lnTo>
                    <a:pt x="218498" y="346710"/>
                  </a:lnTo>
                  <a:lnTo>
                    <a:pt x="212021" y="334010"/>
                  </a:lnTo>
                  <a:lnTo>
                    <a:pt x="205112" y="322580"/>
                  </a:lnTo>
                  <a:lnTo>
                    <a:pt x="197788" y="309880"/>
                  </a:lnTo>
                  <a:lnTo>
                    <a:pt x="190068" y="298450"/>
                  </a:lnTo>
                  <a:lnTo>
                    <a:pt x="184830" y="290830"/>
                  </a:lnTo>
                  <a:lnTo>
                    <a:pt x="179507" y="284480"/>
                  </a:lnTo>
                  <a:lnTo>
                    <a:pt x="174090" y="276860"/>
                  </a:lnTo>
                  <a:lnTo>
                    <a:pt x="168570" y="269240"/>
                  </a:lnTo>
                  <a:lnTo>
                    <a:pt x="184139" y="269240"/>
                  </a:lnTo>
                  <a:lnTo>
                    <a:pt x="187753" y="274320"/>
                  </a:lnTo>
                  <a:lnTo>
                    <a:pt x="194802" y="283210"/>
                  </a:lnTo>
                  <a:lnTo>
                    <a:pt x="201644" y="293370"/>
                  </a:lnTo>
                  <a:lnTo>
                    <a:pt x="208251" y="303530"/>
                  </a:lnTo>
                  <a:lnTo>
                    <a:pt x="220788" y="323850"/>
                  </a:lnTo>
                  <a:lnTo>
                    <a:pt x="232148" y="346710"/>
                  </a:lnTo>
                  <a:lnTo>
                    <a:pt x="243187" y="368300"/>
                  </a:lnTo>
                  <a:lnTo>
                    <a:pt x="254764" y="389890"/>
                  </a:lnTo>
                  <a:lnTo>
                    <a:pt x="269883" y="389890"/>
                  </a:lnTo>
                  <a:lnTo>
                    <a:pt x="260490" y="406400"/>
                  </a:lnTo>
                  <a:lnTo>
                    <a:pt x="258280" y="410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7207998" y="6899693"/>
            <a:ext cx="296545" cy="410209"/>
            <a:chOff x="7207998" y="6899693"/>
            <a:chExt cx="296545" cy="410209"/>
          </a:xfrm>
        </p:grpSpPr>
        <p:sp>
          <p:nvSpPr>
            <p:cNvPr id="70" name="object 70"/>
            <p:cNvSpPr/>
            <p:nvPr/>
          </p:nvSpPr>
          <p:spPr>
            <a:xfrm>
              <a:off x="7219652" y="6918378"/>
              <a:ext cx="269875" cy="372110"/>
            </a:xfrm>
            <a:custGeom>
              <a:avLst/>
              <a:gdLst/>
              <a:ahLst/>
              <a:cxnLst/>
              <a:rect l="l" t="t" r="r" b="b"/>
              <a:pathLst>
                <a:path w="269875" h="372109">
                  <a:moveTo>
                    <a:pt x="242809" y="372100"/>
                  </a:moveTo>
                  <a:lnTo>
                    <a:pt x="231233" y="350284"/>
                  </a:lnTo>
                  <a:lnTo>
                    <a:pt x="220193" y="328224"/>
                  </a:lnTo>
                  <a:lnTo>
                    <a:pt x="208833" y="306352"/>
                  </a:lnTo>
                  <a:lnTo>
                    <a:pt x="182847" y="265400"/>
                  </a:lnTo>
                  <a:lnTo>
                    <a:pt x="164049" y="242206"/>
                  </a:lnTo>
                  <a:lnTo>
                    <a:pt x="160232" y="237585"/>
                  </a:lnTo>
                  <a:lnTo>
                    <a:pt x="156113" y="233165"/>
                  </a:lnTo>
                  <a:lnTo>
                    <a:pt x="153802" y="236179"/>
                  </a:lnTo>
                  <a:lnTo>
                    <a:pt x="151090" y="238992"/>
                  </a:lnTo>
                  <a:lnTo>
                    <a:pt x="148478" y="241905"/>
                  </a:lnTo>
                  <a:lnTo>
                    <a:pt x="143857" y="248133"/>
                  </a:lnTo>
                  <a:lnTo>
                    <a:pt x="141345" y="251047"/>
                  </a:lnTo>
                  <a:lnTo>
                    <a:pt x="130643" y="265390"/>
                  </a:lnTo>
                  <a:lnTo>
                    <a:pt x="109051" y="293965"/>
                  </a:lnTo>
                  <a:lnTo>
                    <a:pt x="98349" y="308308"/>
                  </a:lnTo>
                  <a:lnTo>
                    <a:pt x="87895" y="322938"/>
                  </a:lnTo>
                  <a:lnTo>
                    <a:pt x="78081" y="338094"/>
                  </a:lnTo>
                  <a:lnTo>
                    <a:pt x="69360" y="353854"/>
                  </a:lnTo>
                  <a:lnTo>
                    <a:pt x="62184" y="370291"/>
                  </a:lnTo>
                  <a:lnTo>
                    <a:pt x="56257" y="363501"/>
                  </a:lnTo>
                  <a:lnTo>
                    <a:pt x="50556" y="356503"/>
                  </a:lnTo>
                  <a:lnTo>
                    <a:pt x="44892" y="349468"/>
                  </a:lnTo>
                  <a:lnTo>
                    <a:pt x="39078" y="342565"/>
                  </a:lnTo>
                  <a:lnTo>
                    <a:pt x="32101" y="335787"/>
                  </a:lnTo>
                  <a:lnTo>
                    <a:pt x="24398" y="329781"/>
                  </a:lnTo>
                  <a:lnTo>
                    <a:pt x="16602" y="323889"/>
                  </a:lnTo>
                  <a:lnTo>
                    <a:pt x="9342" y="317450"/>
                  </a:lnTo>
                  <a:lnTo>
                    <a:pt x="9744" y="316144"/>
                  </a:lnTo>
                  <a:lnTo>
                    <a:pt x="9644" y="314637"/>
                  </a:lnTo>
                  <a:lnTo>
                    <a:pt x="9041" y="313331"/>
                  </a:lnTo>
                  <a:lnTo>
                    <a:pt x="25423" y="301877"/>
                  </a:lnTo>
                  <a:lnTo>
                    <a:pt x="54346" y="273281"/>
                  </a:lnTo>
                  <a:lnTo>
                    <a:pt x="79943" y="244030"/>
                  </a:lnTo>
                  <a:lnTo>
                    <a:pt x="114724" y="198908"/>
                  </a:lnTo>
                  <a:lnTo>
                    <a:pt x="114824" y="199109"/>
                  </a:lnTo>
                  <a:lnTo>
                    <a:pt x="115025" y="199310"/>
                  </a:lnTo>
                  <a:lnTo>
                    <a:pt x="118240" y="194287"/>
                  </a:lnTo>
                  <a:lnTo>
                    <a:pt x="119948" y="191776"/>
                  </a:lnTo>
                  <a:lnTo>
                    <a:pt x="120651" y="190470"/>
                  </a:lnTo>
                  <a:lnTo>
                    <a:pt x="121354" y="189063"/>
                  </a:lnTo>
                  <a:lnTo>
                    <a:pt x="122057" y="187757"/>
                  </a:lnTo>
                  <a:lnTo>
                    <a:pt x="119244" y="184543"/>
                  </a:lnTo>
                  <a:lnTo>
                    <a:pt x="114422" y="177310"/>
                  </a:lnTo>
                  <a:lnTo>
                    <a:pt x="114221" y="177611"/>
                  </a:lnTo>
                  <a:lnTo>
                    <a:pt x="100741" y="160172"/>
                  </a:lnTo>
                  <a:lnTo>
                    <a:pt x="87474" y="142576"/>
                  </a:lnTo>
                  <a:lnTo>
                    <a:pt x="74170" y="125018"/>
                  </a:lnTo>
                  <a:lnTo>
                    <a:pt x="60677" y="107591"/>
                  </a:lnTo>
                  <a:lnTo>
                    <a:pt x="53985" y="99272"/>
                  </a:lnTo>
                  <a:lnTo>
                    <a:pt x="47228" y="90990"/>
                  </a:lnTo>
                  <a:lnTo>
                    <a:pt x="40489" y="82671"/>
                  </a:lnTo>
                  <a:lnTo>
                    <a:pt x="33854" y="74239"/>
                  </a:lnTo>
                  <a:lnTo>
                    <a:pt x="27962" y="66596"/>
                  </a:lnTo>
                  <a:lnTo>
                    <a:pt x="21900" y="59057"/>
                  </a:lnTo>
                  <a:lnTo>
                    <a:pt x="0" y="39580"/>
                  </a:lnTo>
                  <a:lnTo>
                    <a:pt x="12582" y="27971"/>
                  </a:lnTo>
                  <a:lnTo>
                    <a:pt x="26295" y="17680"/>
                  </a:lnTo>
                  <a:lnTo>
                    <a:pt x="40798" y="8444"/>
                  </a:lnTo>
                  <a:lnTo>
                    <a:pt x="55754" y="0"/>
                  </a:lnTo>
                  <a:lnTo>
                    <a:pt x="58135" y="7303"/>
                  </a:lnTo>
                  <a:lnTo>
                    <a:pt x="61393" y="14428"/>
                  </a:lnTo>
                  <a:lnTo>
                    <a:pt x="65120" y="21345"/>
                  </a:lnTo>
                  <a:lnTo>
                    <a:pt x="68914" y="28028"/>
                  </a:lnTo>
                  <a:lnTo>
                    <a:pt x="73416" y="35893"/>
                  </a:lnTo>
                  <a:lnTo>
                    <a:pt x="77956" y="43712"/>
                  </a:lnTo>
                  <a:lnTo>
                    <a:pt x="82420" y="51549"/>
                  </a:lnTo>
                  <a:lnTo>
                    <a:pt x="86696" y="59471"/>
                  </a:lnTo>
                  <a:lnTo>
                    <a:pt x="97712" y="80265"/>
                  </a:lnTo>
                  <a:lnTo>
                    <a:pt x="109048" y="100898"/>
                  </a:lnTo>
                  <a:lnTo>
                    <a:pt x="120685" y="121362"/>
                  </a:lnTo>
                  <a:lnTo>
                    <a:pt x="132605" y="141647"/>
                  </a:lnTo>
                  <a:lnTo>
                    <a:pt x="133007" y="142249"/>
                  </a:lnTo>
                  <a:lnTo>
                    <a:pt x="133309" y="142752"/>
                  </a:lnTo>
                  <a:lnTo>
                    <a:pt x="136423" y="147373"/>
                  </a:lnTo>
                  <a:lnTo>
                    <a:pt x="139035" y="151492"/>
                  </a:lnTo>
                  <a:lnTo>
                    <a:pt x="141647" y="155510"/>
                  </a:lnTo>
                  <a:lnTo>
                    <a:pt x="143455" y="153601"/>
                  </a:lnTo>
                  <a:lnTo>
                    <a:pt x="145364" y="151693"/>
                  </a:lnTo>
                  <a:lnTo>
                    <a:pt x="147272" y="149683"/>
                  </a:lnTo>
                  <a:lnTo>
                    <a:pt x="149985" y="146067"/>
                  </a:lnTo>
                  <a:lnTo>
                    <a:pt x="149583" y="145364"/>
                  </a:lnTo>
                  <a:lnTo>
                    <a:pt x="158850" y="129585"/>
                  </a:lnTo>
                  <a:lnTo>
                    <a:pt x="184844" y="81271"/>
                  </a:lnTo>
                  <a:lnTo>
                    <a:pt x="200681" y="46321"/>
                  </a:lnTo>
                  <a:lnTo>
                    <a:pt x="208193" y="27546"/>
                  </a:lnTo>
                  <a:lnTo>
                    <a:pt x="211051" y="20682"/>
                  </a:lnTo>
                  <a:lnTo>
                    <a:pt x="214042" y="13874"/>
                  </a:lnTo>
                  <a:lnTo>
                    <a:pt x="217192" y="7132"/>
                  </a:lnTo>
                  <a:lnTo>
                    <a:pt x="229125" y="27021"/>
                  </a:lnTo>
                  <a:lnTo>
                    <a:pt x="241905" y="46374"/>
                  </a:lnTo>
                  <a:lnTo>
                    <a:pt x="255363" y="65293"/>
                  </a:lnTo>
                  <a:lnTo>
                    <a:pt x="269330" y="83883"/>
                  </a:lnTo>
                  <a:lnTo>
                    <a:pt x="255319" y="101626"/>
                  </a:lnTo>
                  <a:lnTo>
                    <a:pt x="241101" y="119219"/>
                  </a:lnTo>
                  <a:lnTo>
                    <a:pt x="226808" y="136774"/>
                  </a:lnTo>
                  <a:lnTo>
                    <a:pt x="212571" y="154405"/>
                  </a:lnTo>
                  <a:lnTo>
                    <a:pt x="204674" y="164421"/>
                  </a:lnTo>
                  <a:lnTo>
                    <a:pt x="196937" y="174560"/>
                  </a:lnTo>
                  <a:lnTo>
                    <a:pt x="189332" y="184792"/>
                  </a:lnTo>
                  <a:lnTo>
                    <a:pt x="181830" y="195091"/>
                  </a:lnTo>
                  <a:lnTo>
                    <a:pt x="181730" y="194890"/>
                  </a:lnTo>
                  <a:lnTo>
                    <a:pt x="179922" y="198406"/>
                  </a:lnTo>
                  <a:lnTo>
                    <a:pt x="178013" y="201822"/>
                  </a:lnTo>
                  <a:lnTo>
                    <a:pt x="176004" y="205237"/>
                  </a:lnTo>
                  <a:lnTo>
                    <a:pt x="179520" y="210963"/>
                  </a:lnTo>
                  <a:lnTo>
                    <a:pt x="182935" y="216690"/>
                  </a:lnTo>
                  <a:lnTo>
                    <a:pt x="186150" y="222516"/>
                  </a:lnTo>
                  <a:lnTo>
                    <a:pt x="191173" y="229147"/>
                  </a:lnTo>
                  <a:lnTo>
                    <a:pt x="196196" y="235676"/>
                  </a:lnTo>
                  <a:lnTo>
                    <a:pt x="201420" y="242106"/>
                  </a:lnTo>
                  <a:lnTo>
                    <a:pt x="208794" y="251078"/>
                  </a:lnTo>
                  <a:lnTo>
                    <a:pt x="216187" y="260013"/>
                  </a:lnTo>
                  <a:lnTo>
                    <a:pt x="223430" y="269060"/>
                  </a:lnTo>
                  <a:lnTo>
                    <a:pt x="230352" y="278371"/>
                  </a:lnTo>
                  <a:lnTo>
                    <a:pt x="236865" y="287556"/>
                  </a:lnTo>
                  <a:lnTo>
                    <a:pt x="243650" y="296617"/>
                  </a:lnTo>
                  <a:lnTo>
                    <a:pt x="261595" y="314135"/>
                  </a:lnTo>
                  <a:lnTo>
                    <a:pt x="261896" y="315039"/>
                  </a:lnTo>
                  <a:lnTo>
                    <a:pt x="262901" y="316646"/>
                  </a:lnTo>
                  <a:lnTo>
                    <a:pt x="266517" y="320062"/>
                  </a:lnTo>
                  <a:lnTo>
                    <a:pt x="268326" y="321267"/>
                  </a:lnTo>
                  <a:lnTo>
                    <a:pt x="263519" y="334578"/>
                  </a:lnTo>
                  <a:lnTo>
                    <a:pt x="257225" y="347362"/>
                  </a:lnTo>
                  <a:lnTo>
                    <a:pt x="250102" y="359806"/>
                  </a:lnTo>
                  <a:lnTo>
                    <a:pt x="242809" y="372100"/>
                  </a:lnTo>
                  <a:close/>
                </a:path>
              </a:pathLst>
            </a:custGeom>
            <a:solidFill>
              <a:srgbClr val="EE4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207998" y="6899693"/>
              <a:ext cx="296545" cy="410209"/>
            </a:xfrm>
            <a:custGeom>
              <a:avLst/>
              <a:gdLst/>
              <a:ahLst/>
              <a:cxnLst/>
              <a:rect l="l" t="t" r="r" b="b"/>
              <a:pathLst>
                <a:path w="296545" h="410209">
                  <a:moveTo>
                    <a:pt x="168666" y="151130"/>
                  </a:moveTo>
                  <a:lnTo>
                    <a:pt x="153903" y="151130"/>
                  </a:lnTo>
                  <a:lnTo>
                    <a:pt x="162734" y="135890"/>
                  </a:lnTo>
                  <a:lnTo>
                    <a:pt x="171282" y="120650"/>
                  </a:lnTo>
                  <a:lnTo>
                    <a:pt x="179529" y="105410"/>
                  </a:lnTo>
                  <a:lnTo>
                    <a:pt x="187456" y="88900"/>
                  </a:lnTo>
                  <a:lnTo>
                    <a:pt x="195802" y="71120"/>
                  </a:lnTo>
                  <a:lnTo>
                    <a:pt x="203442" y="52070"/>
                  </a:lnTo>
                  <a:lnTo>
                    <a:pt x="211175" y="33020"/>
                  </a:lnTo>
                  <a:lnTo>
                    <a:pt x="219804" y="15240"/>
                  </a:lnTo>
                  <a:lnTo>
                    <a:pt x="219603" y="15240"/>
                  </a:lnTo>
                  <a:lnTo>
                    <a:pt x="219502" y="13970"/>
                  </a:lnTo>
                  <a:lnTo>
                    <a:pt x="221713" y="10160"/>
                  </a:lnTo>
                  <a:lnTo>
                    <a:pt x="223420" y="6350"/>
                  </a:lnTo>
                  <a:lnTo>
                    <a:pt x="224626" y="2540"/>
                  </a:lnTo>
                  <a:lnTo>
                    <a:pt x="225430" y="2540"/>
                  </a:lnTo>
                  <a:lnTo>
                    <a:pt x="228042" y="0"/>
                  </a:lnTo>
                  <a:lnTo>
                    <a:pt x="230653" y="0"/>
                  </a:lnTo>
                  <a:lnTo>
                    <a:pt x="231256" y="1270"/>
                  </a:lnTo>
                  <a:lnTo>
                    <a:pt x="231959" y="2540"/>
                  </a:lnTo>
                  <a:lnTo>
                    <a:pt x="233265" y="6350"/>
                  </a:lnTo>
                  <a:lnTo>
                    <a:pt x="234672" y="8890"/>
                  </a:lnTo>
                  <a:lnTo>
                    <a:pt x="236279" y="11430"/>
                  </a:lnTo>
                  <a:lnTo>
                    <a:pt x="235978" y="11430"/>
                  </a:lnTo>
                  <a:lnTo>
                    <a:pt x="244020" y="25400"/>
                  </a:lnTo>
                  <a:lnTo>
                    <a:pt x="229147" y="25400"/>
                  </a:lnTo>
                  <a:lnTo>
                    <a:pt x="225996" y="31750"/>
                  </a:lnTo>
                  <a:lnTo>
                    <a:pt x="223006" y="38100"/>
                  </a:lnTo>
                  <a:lnTo>
                    <a:pt x="220148" y="45720"/>
                  </a:lnTo>
                  <a:lnTo>
                    <a:pt x="217393" y="52070"/>
                  </a:lnTo>
                  <a:lnTo>
                    <a:pt x="202390" y="87630"/>
                  </a:lnTo>
                  <a:lnTo>
                    <a:pt x="179771" y="132080"/>
                  </a:lnTo>
                  <a:lnTo>
                    <a:pt x="170805" y="147320"/>
                  </a:lnTo>
                  <a:lnTo>
                    <a:pt x="168666" y="151130"/>
                  </a:lnTo>
                  <a:close/>
                </a:path>
                <a:path w="296545" h="410209">
                  <a:moveTo>
                    <a:pt x="76147" y="407670"/>
                  </a:moveTo>
                  <a:lnTo>
                    <a:pt x="72531" y="405130"/>
                  </a:lnTo>
                  <a:lnTo>
                    <a:pt x="63880" y="396240"/>
                  </a:lnTo>
                  <a:lnTo>
                    <a:pt x="48162" y="375920"/>
                  </a:lnTo>
                  <a:lnTo>
                    <a:pt x="39681" y="367030"/>
                  </a:lnTo>
                  <a:lnTo>
                    <a:pt x="30928" y="359410"/>
                  </a:lnTo>
                  <a:lnTo>
                    <a:pt x="21874" y="353060"/>
                  </a:lnTo>
                  <a:lnTo>
                    <a:pt x="13235" y="345440"/>
                  </a:lnTo>
                  <a:lnTo>
                    <a:pt x="5726" y="336550"/>
                  </a:lnTo>
                  <a:lnTo>
                    <a:pt x="5223" y="335280"/>
                  </a:lnTo>
                  <a:lnTo>
                    <a:pt x="4922" y="335280"/>
                  </a:lnTo>
                  <a:lnTo>
                    <a:pt x="4822" y="334010"/>
                  </a:lnTo>
                  <a:lnTo>
                    <a:pt x="2411" y="331470"/>
                  </a:lnTo>
                  <a:lnTo>
                    <a:pt x="2109" y="326390"/>
                  </a:lnTo>
                  <a:lnTo>
                    <a:pt x="6228" y="325120"/>
                  </a:lnTo>
                  <a:lnTo>
                    <a:pt x="12557" y="321310"/>
                  </a:lnTo>
                  <a:lnTo>
                    <a:pt x="13059" y="321310"/>
                  </a:lnTo>
                  <a:lnTo>
                    <a:pt x="42695" y="297180"/>
                  </a:lnTo>
                  <a:lnTo>
                    <a:pt x="58128" y="280670"/>
                  </a:lnTo>
                  <a:lnTo>
                    <a:pt x="65651" y="273050"/>
                  </a:lnTo>
                  <a:lnTo>
                    <a:pt x="73033" y="264160"/>
                  </a:lnTo>
                  <a:lnTo>
                    <a:pt x="84989" y="250190"/>
                  </a:lnTo>
                  <a:lnTo>
                    <a:pt x="96578" y="236220"/>
                  </a:lnTo>
                  <a:lnTo>
                    <a:pt x="107772" y="222250"/>
                  </a:lnTo>
                  <a:lnTo>
                    <a:pt x="118541" y="207010"/>
                  </a:lnTo>
                  <a:lnTo>
                    <a:pt x="110726" y="196850"/>
                  </a:lnTo>
                  <a:lnTo>
                    <a:pt x="103033" y="186690"/>
                  </a:lnTo>
                  <a:lnTo>
                    <a:pt x="95359" y="175260"/>
                  </a:lnTo>
                  <a:lnTo>
                    <a:pt x="87600" y="165100"/>
                  </a:lnTo>
                  <a:lnTo>
                    <a:pt x="79128" y="154940"/>
                  </a:lnTo>
                  <a:lnTo>
                    <a:pt x="70610" y="143510"/>
                  </a:lnTo>
                  <a:lnTo>
                    <a:pt x="47528" y="114300"/>
                  </a:lnTo>
                  <a:lnTo>
                    <a:pt x="29233" y="91440"/>
                  </a:lnTo>
                  <a:lnTo>
                    <a:pt x="24712" y="86360"/>
                  </a:lnTo>
                  <a:lnTo>
                    <a:pt x="19890" y="80010"/>
                  </a:lnTo>
                  <a:lnTo>
                    <a:pt x="14164" y="74930"/>
                  </a:lnTo>
                  <a:lnTo>
                    <a:pt x="9644" y="67310"/>
                  </a:lnTo>
                  <a:lnTo>
                    <a:pt x="4922" y="60960"/>
                  </a:lnTo>
                  <a:lnTo>
                    <a:pt x="0" y="54610"/>
                  </a:lnTo>
                  <a:lnTo>
                    <a:pt x="0" y="53340"/>
                  </a:lnTo>
                  <a:lnTo>
                    <a:pt x="33113" y="24130"/>
                  </a:lnTo>
                  <a:lnTo>
                    <a:pt x="68513" y="3810"/>
                  </a:lnTo>
                  <a:lnTo>
                    <a:pt x="69819" y="2540"/>
                  </a:lnTo>
                  <a:lnTo>
                    <a:pt x="72230" y="2540"/>
                  </a:lnTo>
                  <a:lnTo>
                    <a:pt x="75444" y="8890"/>
                  </a:lnTo>
                  <a:lnTo>
                    <a:pt x="78558" y="15240"/>
                  </a:lnTo>
                  <a:lnTo>
                    <a:pt x="80045" y="17780"/>
                  </a:lnTo>
                  <a:lnTo>
                    <a:pt x="67709" y="17780"/>
                  </a:lnTo>
                  <a:lnTo>
                    <a:pt x="52753" y="26670"/>
                  </a:lnTo>
                  <a:lnTo>
                    <a:pt x="38249" y="35560"/>
                  </a:lnTo>
                  <a:lnTo>
                    <a:pt x="24537" y="45720"/>
                  </a:lnTo>
                  <a:lnTo>
                    <a:pt x="11954" y="57150"/>
                  </a:lnTo>
                  <a:lnTo>
                    <a:pt x="14968" y="59690"/>
                  </a:lnTo>
                  <a:lnTo>
                    <a:pt x="17781" y="60960"/>
                  </a:lnTo>
                  <a:lnTo>
                    <a:pt x="20393" y="63500"/>
                  </a:lnTo>
                  <a:lnTo>
                    <a:pt x="27415" y="69850"/>
                  </a:lnTo>
                  <a:lnTo>
                    <a:pt x="33854" y="77470"/>
                  </a:lnTo>
                  <a:lnTo>
                    <a:pt x="39916" y="85090"/>
                  </a:lnTo>
                  <a:lnTo>
                    <a:pt x="45809" y="92710"/>
                  </a:lnTo>
                  <a:lnTo>
                    <a:pt x="52444" y="100330"/>
                  </a:lnTo>
                  <a:lnTo>
                    <a:pt x="65940" y="116840"/>
                  </a:lnTo>
                  <a:lnTo>
                    <a:pt x="72631" y="125730"/>
                  </a:lnTo>
                  <a:lnTo>
                    <a:pt x="86124" y="143510"/>
                  </a:lnTo>
                  <a:lnTo>
                    <a:pt x="99429" y="161290"/>
                  </a:lnTo>
                  <a:lnTo>
                    <a:pt x="112696" y="177800"/>
                  </a:lnTo>
                  <a:lnTo>
                    <a:pt x="126076" y="195580"/>
                  </a:lnTo>
                  <a:lnTo>
                    <a:pt x="126377" y="195580"/>
                  </a:lnTo>
                  <a:lnTo>
                    <a:pt x="131199" y="203200"/>
                  </a:lnTo>
                  <a:lnTo>
                    <a:pt x="134012" y="205740"/>
                  </a:lnTo>
                  <a:lnTo>
                    <a:pt x="131902" y="209550"/>
                  </a:lnTo>
                  <a:lnTo>
                    <a:pt x="130194" y="212090"/>
                  </a:lnTo>
                  <a:lnTo>
                    <a:pt x="126980" y="217170"/>
                  </a:lnTo>
                  <a:lnTo>
                    <a:pt x="126678" y="217170"/>
                  </a:lnTo>
                  <a:lnTo>
                    <a:pt x="115472" y="232410"/>
                  </a:lnTo>
                  <a:lnTo>
                    <a:pt x="103862" y="247650"/>
                  </a:lnTo>
                  <a:lnTo>
                    <a:pt x="91855" y="261620"/>
                  </a:lnTo>
                  <a:lnTo>
                    <a:pt x="79463" y="276860"/>
                  </a:lnTo>
                  <a:lnTo>
                    <a:pt x="66315" y="290830"/>
                  </a:lnTo>
                  <a:lnTo>
                    <a:pt x="52414" y="306070"/>
                  </a:lnTo>
                  <a:lnTo>
                    <a:pt x="37420" y="320040"/>
                  </a:lnTo>
                  <a:lnTo>
                    <a:pt x="20995" y="331470"/>
                  </a:lnTo>
                  <a:lnTo>
                    <a:pt x="21598" y="332740"/>
                  </a:lnTo>
                  <a:lnTo>
                    <a:pt x="21799" y="334010"/>
                  </a:lnTo>
                  <a:lnTo>
                    <a:pt x="21297" y="335280"/>
                  </a:lnTo>
                  <a:lnTo>
                    <a:pt x="28557" y="341630"/>
                  </a:lnTo>
                  <a:lnTo>
                    <a:pt x="44055" y="354330"/>
                  </a:lnTo>
                  <a:lnTo>
                    <a:pt x="51033" y="360680"/>
                  </a:lnTo>
                  <a:lnTo>
                    <a:pt x="56804" y="367030"/>
                  </a:lnTo>
                  <a:lnTo>
                    <a:pt x="62472" y="374650"/>
                  </a:lnTo>
                  <a:lnTo>
                    <a:pt x="68197" y="381000"/>
                  </a:lnTo>
                  <a:lnTo>
                    <a:pt x="74138" y="388620"/>
                  </a:lnTo>
                  <a:lnTo>
                    <a:pt x="87921" y="388620"/>
                  </a:lnTo>
                  <a:lnTo>
                    <a:pt x="82979" y="401320"/>
                  </a:lnTo>
                  <a:lnTo>
                    <a:pt x="81673" y="406400"/>
                  </a:lnTo>
                  <a:lnTo>
                    <a:pt x="76147" y="407670"/>
                  </a:lnTo>
                  <a:close/>
                </a:path>
                <a:path w="296545" h="410209">
                  <a:moveTo>
                    <a:pt x="153601" y="173990"/>
                  </a:moveTo>
                  <a:lnTo>
                    <a:pt x="150989" y="168910"/>
                  </a:lnTo>
                  <a:lnTo>
                    <a:pt x="148377" y="165100"/>
                  </a:lnTo>
                  <a:lnTo>
                    <a:pt x="145665" y="161290"/>
                  </a:lnTo>
                  <a:lnTo>
                    <a:pt x="145364" y="161290"/>
                  </a:lnTo>
                  <a:lnTo>
                    <a:pt x="144962" y="160020"/>
                  </a:lnTo>
                  <a:lnTo>
                    <a:pt x="144560" y="160020"/>
                  </a:lnTo>
                  <a:lnTo>
                    <a:pt x="132640" y="139700"/>
                  </a:lnTo>
                  <a:lnTo>
                    <a:pt x="121002" y="119380"/>
                  </a:lnTo>
                  <a:lnTo>
                    <a:pt x="109666" y="97790"/>
                  </a:lnTo>
                  <a:lnTo>
                    <a:pt x="98650" y="77470"/>
                  </a:lnTo>
                  <a:lnTo>
                    <a:pt x="94332" y="69850"/>
                  </a:lnTo>
                  <a:lnTo>
                    <a:pt x="89873" y="62230"/>
                  </a:lnTo>
                  <a:lnTo>
                    <a:pt x="80869" y="45720"/>
                  </a:lnTo>
                  <a:lnTo>
                    <a:pt x="77075" y="39370"/>
                  </a:lnTo>
                  <a:lnTo>
                    <a:pt x="73347" y="33020"/>
                  </a:lnTo>
                  <a:lnTo>
                    <a:pt x="70090" y="25400"/>
                  </a:lnTo>
                  <a:lnTo>
                    <a:pt x="67709" y="17780"/>
                  </a:lnTo>
                  <a:lnTo>
                    <a:pt x="80045" y="17780"/>
                  </a:lnTo>
                  <a:lnTo>
                    <a:pt x="82275" y="21590"/>
                  </a:lnTo>
                  <a:lnTo>
                    <a:pt x="84486" y="26670"/>
                  </a:lnTo>
                  <a:lnTo>
                    <a:pt x="90111" y="36830"/>
                  </a:lnTo>
                  <a:lnTo>
                    <a:pt x="93326" y="44450"/>
                  </a:lnTo>
                  <a:lnTo>
                    <a:pt x="97646" y="52070"/>
                  </a:lnTo>
                  <a:lnTo>
                    <a:pt x="102568" y="58420"/>
                  </a:lnTo>
                  <a:lnTo>
                    <a:pt x="105582" y="64770"/>
                  </a:lnTo>
                  <a:lnTo>
                    <a:pt x="108596" y="69850"/>
                  </a:lnTo>
                  <a:lnTo>
                    <a:pt x="111409" y="74930"/>
                  </a:lnTo>
                  <a:lnTo>
                    <a:pt x="121637" y="93980"/>
                  </a:lnTo>
                  <a:lnTo>
                    <a:pt x="132128" y="113030"/>
                  </a:lnTo>
                  <a:lnTo>
                    <a:pt x="142884" y="132080"/>
                  </a:lnTo>
                  <a:lnTo>
                    <a:pt x="153903" y="151130"/>
                  </a:lnTo>
                  <a:lnTo>
                    <a:pt x="168666" y="151130"/>
                  </a:lnTo>
                  <a:lnTo>
                    <a:pt x="161538" y="163830"/>
                  </a:lnTo>
                  <a:lnTo>
                    <a:pt x="161939" y="163830"/>
                  </a:lnTo>
                  <a:lnTo>
                    <a:pt x="159227" y="167640"/>
                  </a:lnTo>
                  <a:lnTo>
                    <a:pt x="155410" y="171450"/>
                  </a:lnTo>
                  <a:lnTo>
                    <a:pt x="153601" y="173990"/>
                  </a:lnTo>
                  <a:close/>
                </a:path>
                <a:path w="296545" h="410209">
                  <a:moveTo>
                    <a:pt x="269883" y="389890"/>
                  </a:moveTo>
                  <a:lnTo>
                    <a:pt x="254764" y="389890"/>
                  </a:lnTo>
                  <a:lnTo>
                    <a:pt x="262005" y="378460"/>
                  </a:lnTo>
                  <a:lnTo>
                    <a:pt x="269142" y="365760"/>
                  </a:lnTo>
                  <a:lnTo>
                    <a:pt x="275545" y="353060"/>
                  </a:lnTo>
                  <a:lnTo>
                    <a:pt x="280582" y="339090"/>
                  </a:lnTo>
                  <a:lnTo>
                    <a:pt x="278673" y="337820"/>
                  </a:lnTo>
                  <a:lnTo>
                    <a:pt x="276965" y="336550"/>
                  </a:lnTo>
                  <a:lnTo>
                    <a:pt x="274353" y="334010"/>
                  </a:lnTo>
                  <a:lnTo>
                    <a:pt x="273851" y="332740"/>
                  </a:lnTo>
                  <a:lnTo>
                    <a:pt x="273549" y="332740"/>
                  </a:lnTo>
                  <a:lnTo>
                    <a:pt x="272746" y="331470"/>
                  </a:lnTo>
                  <a:lnTo>
                    <a:pt x="271239" y="331470"/>
                  </a:lnTo>
                  <a:lnTo>
                    <a:pt x="262975" y="323850"/>
                  </a:lnTo>
                  <a:lnTo>
                    <a:pt x="255605" y="314960"/>
                  </a:lnTo>
                  <a:lnTo>
                    <a:pt x="248819" y="306070"/>
                  </a:lnTo>
                  <a:lnTo>
                    <a:pt x="242307" y="295910"/>
                  </a:lnTo>
                  <a:lnTo>
                    <a:pt x="235384" y="287020"/>
                  </a:lnTo>
                  <a:lnTo>
                    <a:pt x="228142" y="278130"/>
                  </a:lnTo>
                  <a:lnTo>
                    <a:pt x="213374" y="260350"/>
                  </a:lnTo>
                  <a:lnTo>
                    <a:pt x="208151" y="254000"/>
                  </a:lnTo>
                  <a:lnTo>
                    <a:pt x="203027" y="247650"/>
                  </a:lnTo>
                  <a:lnTo>
                    <a:pt x="198105" y="240030"/>
                  </a:lnTo>
                  <a:lnTo>
                    <a:pt x="194890" y="234950"/>
                  </a:lnTo>
                  <a:lnTo>
                    <a:pt x="191575" y="228600"/>
                  </a:lnTo>
                  <a:lnTo>
                    <a:pt x="187958" y="223520"/>
                  </a:lnTo>
                  <a:lnTo>
                    <a:pt x="190068" y="219710"/>
                  </a:lnTo>
                  <a:lnTo>
                    <a:pt x="191977" y="215900"/>
                  </a:lnTo>
                  <a:lnTo>
                    <a:pt x="193685" y="213360"/>
                  </a:lnTo>
                  <a:lnTo>
                    <a:pt x="201286" y="203200"/>
                  </a:lnTo>
                  <a:lnTo>
                    <a:pt x="208892" y="193040"/>
                  </a:lnTo>
                  <a:lnTo>
                    <a:pt x="216628" y="182880"/>
                  </a:lnTo>
                  <a:lnTo>
                    <a:pt x="224525" y="172720"/>
                  </a:lnTo>
                  <a:lnTo>
                    <a:pt x="267232" y="119380"/>
                  </a:lnTo>
                  <a:lnTo>
                    <a:pt x="281285" y="101600"/>
                  </a:lnTo>
                  <a:lnTo>
                    <a:pt x="267360" y="83820"/>
                  </a:lnTo>
                  <a:lnTo>
                    <a:pt x="253897" y="64770"/>
                  </a:lnTo>
                  <a:lnTo>
                    <a:pt x="229147" y="25400"/>
                  </a:lnTo>
                  <a:lnTo>
                    <a:pt x="244020" y="25400"/>
                  </a:lnTo>
                  <a:lnTo>
                    <a:pt x="249138" y="34290"/>
                  </a:lnTo>
                  <a:lnTo>
                    <a:pt x="263428" y="55880"/>
                  </a:lnTo>
                  <a:lnTo>
                    <a:pt x="278585" y="77470"/>
                  </a:lnTo>
                  <a:lnTo>
                    <a:pt x="294344" y="99060"/>
                  </a:lnTo>
                  <a:lnTo>
                    <a:pt x="296153" y="100330"/>
                  </a:lnTo>
                  <a:lnTo>
                    <a:pt x="295148" y="104140"/>
                  </a:lnTo>
                  <a:lnTo>
                    <a:pt x="293541" y="106680"/>
                  </a:lnTo>
                  <a:lnTo>
                    <a:pt x="278685" y="125730"/>
                  </a:lnTo>
                  <a:lnTo>
                    <a:pt x="263604" y="143510"/>
                  </a:lnTo>
                  <a:lnTo>
                    <a:pt x="233366" y="181610"/>
                  </a:lnTo>
                  <a:lnTo>
                    <a:pt x="225108" y="191770"/>
                  </a:lnTo>
                  <a:lnTo>
                    <a:pt x="217029" y="201930"/>
                  </a:lnTo>
                  <a:lnTo>
                    <a:pt x="209081" y="213360"/>
                  </a:lnTo>
                  <a:lnTo>
                    <a:pt x="201219" y="223520"/>
                  </a:lnTo>
                  <a:lnTo>
                    <a:pt x="238627" y="271780"/>
                  </a:lnTo>
                  <a:lnTo>
                    <a:pt x="245846" y="280670"/>
                  </a:lnTo>
                  <a:lnTo>
                    <a:pt x="252754" y="289560"/>
                  </a:lnTo>
                  <a:lnTo>
                    <a:pt x="257660" y="297180"/>
                  </a:lnTo>
                  <a:lnTo>
                    <a:pt x="262687" y="303530"/>
                  </a:lnTo>
                  <a:lnTo>
                    <a:pt x="267998" y="309880"/>
                  </a:lnTo>
                  <a:lnTo>
                    <a:pt x="273750" y="316230"/>
                  </a:lnTo>
                  <a:lnTo>
                    <a:pt x="277166" y="321310"/>
                  </a:lnTo>
                  <a:lnTo>
                    <a:pt x="281888" y="326390"/>
                  </a:lnTo>
                  <a:lnTo>
                    <a:pt x="286006" y="330200"/>
                  </a:lnTo>
                  <a:lnTo>
                    <a:pt x="288417" y="332740"/>
                  </a:lnTo>
                  <a:lnTo>
                    <a:pt x="291029" y="335280"/>
                  </a:lnTo>
                  <a:lnTo>
                    <a:pt x="293842" y="337820"/>
                  </a:lnTo>
                  <a:lnTo>
                    <a:pt x="287953" y="355600"/>
                  </a:lnTo>
                  <a:lnTo>
                    <a:pt x="279502" y="373380"/>
                  </a:lnTo>
                  <a:lnTo>
                    <a:pt x="269883" y="389890"/>
                  </a:lnTo>
                  <a:close/>
                </a:path>
                <a:path w="296545" h="410209">
                  <a:moveTo>
                    <a:pt x="87921" y="388620"/>
                  </a:moveTo>
                  <a:lnTo>
                    <a:pt x="74138" y="388620"/>
                  </a:lnTo>
                  <a:lnTo>
                    <a:pt x="81315" y="372110"/>
                  </a:lnTo>
                  <a:lnTo>
                    <a:pt x="90036" y="355600"/>
                  </a:lnTo>
                  <a:lnTo>
                    <a:pt x="99850" y="340360"/>
                  </a:lnTo>
                  <a:lnTo>
                    <a:pt x="110304" y="326390"/>
                  </a:lnTo>
                  <a:lnTo>
                    <a:pt x="120991" y="312420"/>
                  </a:lnTo>
                  <a:lnTo>
                    <a:pt x="131764" y="297180"/>
                  </a:lnTo>
                  <a:lnTo>
                    <a:pt x="153300" y="269240"/>
                  </a:lnTo>
                  <a:lnTo>
                    <a:pt x="155811" y="266700"/>
                  </a:lnTo>
                  <a:lnTo>
                    <a:pt x="158222" y="262890"/>
                  </a:lnTo>
                  <a:lnTo>
                    <a:pt x="160433" y="260350"/>
                  </a:lnTo>
                  <a:lnTo>
                    <a:pt x="163045" y="256540"/>
                  </a:lnTo>
                  <a:lnTo>
                    <a:pt x="165656" y="254000"/>
                  </a:lnTo>
                  <a:lnTo>
                    <a:pt x="168067" y="251460"/>
                  </a:lnTo>
                  <a:lnTo>
                    <a:pt x="172186" y="255270"/>
                  </a:lnTo>
                  <a:lnTo>
                    <a:pt x="176004" y="260350"/>
                  </a:lnTo>
                  <a:lnTo>
                    <a:pt x="180524" y="264160"/>
                  </a:lnTo>
                  <a:lnTo>
                    <a:pt x="184139" y="269240"/>
                  </a:lnTo>
                  <a:lnTo>
                    <a:pt x="168570" y="269240"/>
                  </a:lnTo>
                  <a:lnTo>
                    <a:pt x="156902" y="285750"/>
                  </a:lnTo>
                  <a:lnTo>
                    <a:pt x="133379" y="316230"/>
                  </a:lnTo>
                  <a:lnTo>
                    <a:pt x="121655" y="332740"/>
                  </a:lnTo>
                  <a:lnTo>
                    <a:pt x="109990" y="347980"/>
                  </a:lnTo>
                  <a:lnTo>
                    <a:pt x="99153" y="365760"/>
                  </a:lnTo>
                  <a:lnTo>
                    <a:pt x="89898" y="383540"/>
                  </a:lnTo>
                  <a:lnTo>
                    <a:pt x="87921" y="388620"/>
                  </a:lnTo>
                  <a:close/>
                </a:path>
                <a:path w="296545" h="410209">
                  <a:moveTo>
                    <a:pt x="258280" y="410210"/>
                  </a:moveTo>
                  <a:lnTo>
                    <a:pt x="251951" y="410210"/>
                  </a:lnTo>
                  <a:lnTo>
                    <a:pt x="249540" y="406400"/>
                  </a:lnTo>
                  <a:lnTo>
                    <a:pt x="245120" y="398780"/>
                  </a:lnTo>
                  <a:lnTo>
                    <a:pt x="243110" y="394970"/>
                  </a:lnTo>
                  <a:lnTo>
                    <a:pt x="236694" y="383540"/>
                  </a:lnTo>
                  <a:lnTo>
                    <a:pt x="230578" y="370840"/>
                  </a:lnTo>
                  <a:lnTo>
                    <a:pt x="224576" y="359410"/>
                  </a:lnTo>
                  <a:lnTo>
                    <a:pt x="218498" y="346710"/>
                  </a:lnTo>
                  <a:lnTo>
                    <a:pt x="212021" y="334010"/>
                  </a:lnTo>
                  <a:lnTo>
                    <a:pt x="205112" y="322580"/>
                  </a:lnTo>
                  <a:lnTo>
                    <a:pt x="197788" y="309880"/>
                  </a:lnTo>
                  <a:lnTo>
                    <a:pt x="190068" y="298450"/>
                  </a:lnTo>
                  <a:lnTo>
                    <a:pt x="184830" y="290830"/>
                  </a:lnTo>
                  <a:lnTo>
                    <a:pt x="179507" y="284480"/>
                  </a:lnTo>
                  <a:lnTo>
                    <a:pt x="174090" y="276860"/>
                  </a:lnTo>
                  <a:lnTo>
                    <a:pt x="168570" y="269240"/>
                  </a:lnTo>
                  <a:lnTo>
                    <a:pt x="184139" y="269240"/>
                  </a:lnTo>
                  <a:lnTo>
                    <a:pt x="187753" y="274320"/>
                  </a:lnTo>
                  <a:lnTo>
                    <a:pt x="194802" y="283210"/>
                  </a:lnTo>
                  <a:lnTo>
                    <a:pt x="201644" y="293370"/>
                  </a:lnTo>
                  <a:lnTo>
                    <a:pt x="208251" y="303530"/>
                  </a:lnTo>
                  <a:lnTo>
                    <a:pt x="220788" y="323850"/>
                  </a:lnTo>
                  <a:lnTo>
                    <a:pt x="232148" y="346710"/>
                  </a:lnTo>
                  <a:lnTo>
                    <a:pt x="243187" y="368300"/>
                  </a:lnTo>
                  <a:lnTo>
                    <a:pt x="254764" y="389890"/>
                  </a:lnTo>
                  <a:lnTo>
                    <a:pt x="269883" y="389890"/>
                  </a:lnTo>
                  <a:lnTo>
                    <a:pt x="260490" y="406400"/>
                  </a:lnTo>
                  <a:lnTo>
                    <a:pt x="258280" y="410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9257565" y="6893231"/>
            <a:ext cx="296545" cy="410209"/>
            <a:chOff x="9257565" y="6893231"/>
            <a:chExt cx="296545" cy="410209"/>
          </a:xfrm>
        </p:grpSpPr>
        <p:sp>
          <p:nvSpPr>
            <p:cNvPr id="73" name="object 73"/>
            <p:cNvSpPr/>
            <p:nvPr/>
          </p:nvSpPr>
          <p:spPr>
            <a:xfrm>
              <a:off x="9269219" y="6911917"/>
              <a:ext cx="269875" cy="372110"/>
            </a:xfrm>
            <a:custGeom>
              <a:avLst/>
              <a:gdLst/>
              <a:ahLst/>
              <a:cxnLst/>
              <a:rect l="l" t="t" r="r" b="b"/>
              <a:pathLst>
                <a:path w="269875" h="372109">
                  <a:moveTo>
                    <a:pt x="242809" y="372100"/>
                  </a:moveTo>
                  <a:lnTo>
                    <a:pt x="231233" y="350284"/>
                  </a:lnTo>
                  <a:lnTo>
                    <a:pt x="220193" y="328224"/>
                  </a:lnTo>
                  <a:lnTo>
                    <a:pt x="208833" y="306352"/>
                  </a:lnTo>
                  <a:lnTo>
                    <a:pt x="182847" y="265400"/>
                  </a:lnTo>
                  <a:lnTo>
                    <a:pt x="164049" y="242206"/>
                  </a:lnTo>
                  <a:lnTo>
                    <a:pt x="160232" y="237585"/>
                  </a:lnTo>
                  <a:lnTo>
                    <a:pt x="156113" y="233165"/>
                  </a:lnTo>
                  <a:lnTo>
                    <a:pt x="153802" y="236179"/>
                  </a:lnTo>
                  <a:lnTo>
                    <a:pt x="151090" y="238992"/>
                  </a:lnTo>
                  <a:lnTo>
                    <a:pt x="148478" y="241905"/>
                  </a:lnTo>
                  <a:lnTo>
                    <a:pt x="143857" y="248133"/>
                  </a:lnTo>
                  <a:lnTo>
                    <a:pt x="141345" y="251047"/>
                  </a:lnTo>
                  <a:lnTo>
                    <a:pt x="130643" y="265390"/>
                  </a:lnTo>
                  <a:lnTo>
                    <a:pt x="109051" y="293965"/>
                  </a:lnTo>
                  <a:lnTo>
                    <a:pt x="98349" y="308308"/>
                  </a:lnTo>
                  <a:lnTo>
                    <a:pt x="87895" y="322938"/>
                  </a:lnTo>
                  <a:lnTo>
                    <a:pt x="78081" y="338094"/>
                  </a:lnTo>
                  <a:lnTo>
                    <a:pt x="69360" y="353854"/>
                  </a:lnTo>
                  <a:lnTo>
                    <a:pt x="62184" y="370291"/>
                  </a:lnTo>
                  <a:lnTo>
                    <a:pt x="56257" y="363501"/>
                  </a:lnTo>
                  <a:lnTo>
                    <a:pt x="50556" y="356503"/>
                  </a:lnTo>
                  <a:lnTo>
                    <a:pt x="44892" y="349468"/>
                  </a:lnTo>
                  <a:lnTo>
                    <a:pt x="39078" y="342565"/>
                  </a:lnTo>
                  <a:lnTo>
                    <a:pt x="32101" y="335787"/>
                  </a:lnTo>
                  <a:lnTo>
                    <a:pt x="24398" y="329781"/>
                  </a:lnTo>
                  <a:lnTo>
                    <a:pt x="16602" y="323889"/>
                  </a:lnTo>
                  <a:lnTo>
                    <a:pt x="9342" y="317450"/>
                  </a:lnTo>
                  <a:lnTo>
                    <a:pt x="9744" y="316144"/>
                  </a:lnTo>
                  <a:lnTo>
                    <a:pt x="9644" y="314637"/>
                  </a:lnTo>
                  <a:lnTo>
                    <a:pt x="9041" y="313331"/>
                  </a:lnTo>
                  <a:lnTo>
                    <a:pt x="25423" y="301877"/>
                  </a:lnTo>
                  <a:lnTo>
                    <a:pt x="54346" y="273281"/>
                  </a:lnTo>
                  <a:lnTo>
                    <a:pt x="79943" y="244030"/>
                  </a:lnTo>
                  <a:lnTo>
                    <a:pt x="114724" y="198908"/>
                  </a:lnTo>
                  <a:lnTo>
                    <a:pt x="114824" y="199109"/>
                  </a:lnTo>
                  <a:lnTo>
                    <a:pt x="115025" y="199310"/>
                  </a:lnTo>
                  <a:lnTo>
                    <a:pt x="118240" y="194287"/>
                  </a:lnTo>
                  <a:lnTo>
                    <a:pt x="119948" y="191776"/>
                  </a:lnTo>
                  <a:lnTo>
                    <a:pt x="120651" y="190470"/>
                  </a:lnTo>
                  <a:lnTo>
                    <a:pt x="121354" y="189063"/>
                  </a:lnTo>
                  <a:lnTo>
                    <a:pt x="122057" y="187757"/>
                  </a:lnTo>
                  <a:lnTo>
                    <a:pt x="119244" y="184543"/>
                  </a:lnTo>
                  <a:lnTo>
                    <a:pt x="114422" y="177310"/>
                  </a:lnTo>
                  <a:lnTo>
                    <a:pt x="114221" y="177611"/>
                  </a:lnTo>
                  <a:lnTo>
                    <a:pt x="100741" y="160172"/>
                  </a:lnTo>
                  <a:lnTo>
                    <a:pt x="87474" y="142576"/>
                  </a:lnTo>
                  <a:lnTo>
                    <a:pt x="74170" y="125018"/>
                  </a:lnTo>
                  <a:lnTo>
                    <a:pt x="60677" y="107591"/>
                  </a:lnTo>
                  <a:lnTo>
                    <a:pt x="53985" y="99272"/>
                  </a:lnTo>
                  <a:lnTo>
                    <a:pt x="47228" y="90990"/>
                  </a:lnTo>
                  <a:lnTo>
                    <a:pt x="40489" y="82671"/>
                  </a:lnTo>
                  <a:lnTo>
                    <a:pt x="33854" y="74239"/>
                  </a:lnTo>
                  <a:lnTo>
                    <a:pt x="27962" y="66596"/>
                  </a:lnTo>
                  <a:lnTo>
                    <a:pt x="21900" y="59057"/>
                  </a:lnTo>
                  <a:lnTo>
                    <a:pt x="0" y="39580"/>
                  </a:lnTo>
                  <a:lnTo>
                    <a:pt x="12582" y="27971"/>
                  </a:lnTo>
                  <a:lnTo>
                    <a:pt x="26295" y="17680"/>
                  </a:lnTo>
                  <a:lnTo>
                    <a:pt x="40798" y="8444"/>
                  </a:lnTo>
                  <a:lnTo>
                    <a:pt x="55754" y="0"/>
                  </a:lnTo>
                  <a:lnTo>
                    <a:pt x="58135" y="7303"/>
                  </a:lnTo>
                  <a:lnTo>
                    <a:pt x="61393" y="14428"/>
                  </a:lnTo>
                  <a:lnTo>
                    <a:pt x="65120" y="21345"/>
                  </a:lnTo>
                  <a:lnTo>
                    <a:pt x="68914" y="28028"/>
                  </a:lnTo>
                  <a:lnTo>
                    <a:pt x="73416" y="35893"/>
                  </a:lnTo>
                  <a:lnTo>
                    <a:pt x="77956" y="43712"/>
                  </a:lnTo>
                  <a:lnTo>
                    <a:pt x="82420" y="51549"/>
                  </a:lnTo>
                  <a:lnTo>
                    <a:pt x="86696" y="59471"/>
                  </a:lnTo>
                  <a:lnTo>
                    <a:pt x="97712" y="80265"/>
                  </a:lnTo>
                  <a:lnTo>
                    <a:pt x="109048" y="100898"/>
                  </a:lnTo>
                  <a:lnTo>
                    <a:pt x="120685" y="121362"/>
                  </a:lnTo>
                  <a:lnTo>
                    <a:pt x="132605" y="141647"/>
                  </a:lnTo>
                  <a:lnTo>
                    <a:pt x="133007" y="142249"/>
                  </a:lnTo>
                  <a:lnTo>
                    <a:pt x="133309" y="142752"/>
                  </a:lnTo>
                  <a:lnTo>
                    <a:pt x="136423" y="147373"/>
                  </a:lnTo>
                  <a:lnTo>
                    <a:pt x="139035" y="151492"/>
                  </a:lnTo>
                  <a:lnTo>
                    <a:pt x="141647" y="155510"/>
                  </a:lnTo>
                  <a:lnTo>
                    <a:pt x="143455" y="153601"/>
                  </a:lnTo>
                  <a:lnTo>
                    <a:pt x="145364" y="151693"/>
                  </a:lnTo>
                  <a:lnTo>
                    <a:pt x="147272" y="149683"/>
                  </a:lnTo>
                  <a:lnTo>
                    <a:pt x="149985" y="146067"/>
                  </a:lnTo>
                  <a:lnTo>
                    <a:pt x="149583" y="145364"/>
                  </a:lnTo>
                  <a:lnTo>
                    <a:pt x="158850" y="129585"/>
                  </a:lnTo>
                  <a:lnTo>
                    <a:pt x="184844" y="81271"/>
                  </a:lnTo>
                  <a:lnTo>
                    <a:pt x="200681" y="46321"/>
                  </a:lnTo>
                  <a:lnTo>
                    <a:pt x="208193" y="27546"/>
                  </a:lnTo>
                  <a:lnTo>
                    <a:pt x="211051" y="20682"/>
                  </a:lnTo>
                  <a:lnTo>
                    <a:pt x="214042" y="13874"/>
                  </a:lnTo>
                  <a:lnTo>
                    <a:pt x="217192" y="7132"/>
                  </a:lnTo>
                  <a:lnTo>
                    <a:pt x="229125" y="27021"/>
                  </a:lnTo>
                  <a:lnTo>
                    <a:pt x="241905" y="46374"/>
                  </a:lnTo>
                  <a:lnTo>
                    <a:pt x="255363" y="65293"/>
                  </a:lnTo>
                  <a:lnTo>
                    <a:pt x="269330" y="83883"/>
                  </a:lnTo>
                  <a:lnTo>
                    <a:pt x="255319" y="101626"/>
                  </a:lnTo>
                  <a:lnTo>
                    <a:pt x="241101" y="119219"/>
                  </a:lnTo>
                  <a:lnTo>
                    <a:pt x="226808" y="136774"/>
                  </a:lnTo>
                  <a:lnTo>
                    <a:pt x="212571" y="154405"/>
                  </a:lnTo>
                  <a:lnTo>
                    <a:pt x="204674" y="164421"/>
                  </a:lnTo>
                  <a:lnTo>
                    <a:pt x="196937" y="174560"/>
                  </a:lnTo>
                  <a:lnTo>
                    <a:pt x="189332" y="184792"/>
                  </a:lnTo>
                  <a:lnTo>
                    <a:pt x="181830" y="195091"/>
                  </a:lnTo>
                  <a:lnTo>
                    <a:pt x="181730" y="194890"/>
                  </a:lnTo>
                  <a:lnTo>
                    <a:pt x="179922" y="198406"/>
                  </a:lnTo>
                  <a:lnTo>
                    <a:pt x="178013" y="201822"/>
                  </a:lnTo>
                  <a:lnTo>
                    <a:pt x="176004" y="205237"/>
                  </a:lnTo>
                  <a:lnTo>
                    <a:pt x="179520" y="210963"/>
                  </a:lnTo>
                  <a:lnTo>
                    <a:pt x="182935" y="216690"/>
                  </a:lnTo>
                  <a:lnTo>
                    <a:pt x="186150" y="222516"/>
                  </a:lnTo>
                  <a:lnTo>
                    <a:pt x="191173" y="229147"/>
                  </a:lnTo>
                  <a:lnTo>
                    <a:pt x="196196" y="235676"/>
                  </a:lnTo>
                  <a:lnTo>
                    <a:pt x="201420" y="242106"/>
                  </a:lnTo>
                  <a:lnTo>
                    <a:pt x="208794" y="251078"/>
                  </a:lnTo>
                  <a:lnTo>
                    <a:pt x="216187" y="260013"/>
                  </a:lnTo>
                  <a:lnTo>
                    <a:pt x="223430" y="269060"/>
                  </a:lnTo>
                  <a:lnTo>
                    <a:pt x="230352" y="278371"/>
                  </a:lnTo>
                  <a:lnTo>
                    <a:pt x="236865" y="287556"/>
                  </a:lnTo>
                  <a:lnTo>
                    <a:pt x="243650" y="296617"/>
                  </a:lnTo>
                  <a:lnTo>
                    <a:pt x="261595" y="314135"/>
                  </a:lnTo>
                  <a:lnTo>
                    <a:pt x="261896" y="315039"/>
                  </a:lnTo>
                  <a:lnTo>
                    <a:pt x="262901" y="316646"/>
                  </a:lnTo>
                  <a:lnTo>
                    <a:pt x="266517" y="320062"/>
                  </a:lnTo>
                  <a:lnTo>
                    <a:pt x="268326" y="321267"/>
                  </a:lnTo>
                  <a:lnTo>
                    <a:pt x="263519" y="334578"/>
                  </a:lnTo>
                  <a:lnTo>
                    <a:pt x="257225" y="347362"/>
                  </a:lnTo>
                  <a:lnTo>
                    <a:pt x="250102" y="359806"/>
                  </a:lnTo>
                  <a:lnTo>
                    <a:pt x="242809" y="372100"/>
                  </a:lnTo>
                  <a:close/>
                </a:path>
              </a:pathLst>
            </a:custGeom>
            <a:solidFill>
              <a:srgbClr val="EE4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257565" y="6893231"/>
              <a:ext cx="296545" cy="410209"/>
            </a:xfrm>
            <a:custGeom>
              <a:avLst/>
              <a:gdLst/>
              <a:ahLst/>
              <a:cxnLst/>
              <a:rect l="l" t="t" r="r" b="b"/>
              <a:pathLst>
                <a:path w="296545" h="410209">
                  <a:moveTo>
                    <a:pt x="168666" y="151130"/>
                  </a:moveTo>
                  <a:lnTo>
                    <a:pt x="153903" y="151130"/>
                  </a:lnTo>
                  <a:lnTo>
                    <a:pt x="162734" y="135890"/>
                  </a:lnTo>
                  <a:lnTo>
                    <a:pt x="171282" y="120650"/>
                  </a:lnTo>
                  <a:lnTo>
                    <a:pt x="179529" y="105410"/>
                  </a:lnTo>
                  <a:lnTo>
                    <a:pt x="187456" y="88900"/>
                  </a:lnTo>
                  <a:lnTo>
                    <a:pt x="195802" y="71120"/>
                  </a:lnTo>
                  <a:lnTo>
                    <a:pt x="203442" y="52070"/>
                  </a:lnTo>
                  <a:lnTo>
                    <a:pt x="211175" y="33020"/>
                  </a:lnTo>
                  <a:lnTo>
                    <a:pt x="219804" y="15240"/>
                  </a:lnTo>
                  <a:lnTo>
                    <a:pt x="219603" y="15240"/>
                  </a:lnTo>
                  <a:lnTo>
                    <a:pt x="219502" y="13970"/>
                  </a:lnTo>
                  <a:lnTo>
                    <a:pt x="221713" y="10160"/>
                  </a:lnTo>
                  <a:lnTo>
                    <a:pt x="223420" y="6350"/>
                  </a:lnTo>
                  <a:lnTo>
                    <a:pt x="224626" y="2540"/>
                  </a:lnTo>
                  <a:lnTo>
                    <a:pt x="225430" y="2540"/>
                  </a:lnTo>
                  <a:lnTo>
                    <a:pt x="228042" y="0"/>
                  </a:lnTo>
                  <a:lnTo>
                    <a:pt x="230653" y="0"/>
                  </a:lnTo>
                  <a:lnTo>
                    <a:pt x="231256" y="1270"/>
                  </a:lnTo>
                  <a:lnTo>
                    <a:pt x="231959" y="2540"/>
                  </a:lnTo>
                  <a:lnTo>
                    <a:pt x="233265" y="6350"/>
                  </a:lnTo>
                  <a:lnTo>
                    <a:pt x="234672" y="8890"/>
                  </a:lnTo>
                  <a:lnTo>
                    <a:pt x="236279" y="11430"/>
                  </a:lnTo>
                  <a:lnTo>
                    <a:pt x="235978" y="11430"/>
                  </a:lnTo>
                  <a:lnTo>
                    <a:pt x="244020" y="25400"/>
                  </a:lnTo>
                  <a:lnTo>
                    <a:pt x="229147" y="25400"/>
                  </a:lnTo>
                  <a:lnTo>
                    <a:pt x="225996" y="31750"/>
                  </a:lnTo>
                  <a:lnTo>
                    <a:pt x="223006" y="38100"/>
                  </a:lnTo>
                  <a:lnTo>
                    <a:pt x="220148" y="45720"/>
                  </a:lnTo>
                  <a:lnTo>
                    <a:pt x="217393" y="52070"/>
                  </a:lnTo>
                  <a:lnTo>
                    <a:pt x="202390" y="87630"/>
                  </a:lnTo>
                  <a:lnTo>
                    <a:pt x="179771" y="132080"/>
                  </a:lnTo>
                  <a:lnTo>
                    <a:pt x="170805" y="147320"/>
                  </a:lnTo>
                  <a:lnTo>
                    <a:pt x="168666" y="151130"/>
                  </a:lnTo>
                  <a:close/>
                </a:path>
                <a:path w="296545" h="410209">
                  <a:moveTo>
                    <a:pt x="76147" y="407670"/>
                  </a:moveTo>
                  <a:lnTo>
                    <a:pt x="72531" y="405130"/>
                  </a:lnTo>
                  <a:lnTo>
                    <a:pt x="63880" y="396240"/>
                  </a:lnTo>
                  <a:lnTo>
                    <a:pt x="48162" y="375920"/>
                  </a:lnTo>
                  <a:lnTo>
                    <a:pt x="39681" y="367030"/>
                  </a:lnTo>
                  <a:lnTo>
                    <a:pt x="30928" y="359410"/>
                  </a:lnTo>
                  <a:lnTo>
                    <a:pt x="21874" y="353060"/>
                  </a:lnTo>
                  <a:lnTo>
                    <a:pt x="13235" y="345440"/>
                  </a:lnTo>
                  <a:lnTo>
                    <a:pt x="5726" y="336550"/>
                  </a:lnTo>
                  <a:lnTo>
                    <a:pt x="5223" y="335280"/>
                  </a:lnTo>
                  <a:lnTo>
                    <a:pt x="4922" y="335280"/>
                  </a:lnTo>
                  <a:lnTo>
                    <a:pt x="4822" y="334010"/>
                  </a:lnTo>
                  <a:lnTo>
                    <a:pt x="2411" y="331470"/>
                  </a:lnTo>
                  <a:lnTo>
                    <a:pt x="2109" y="326390"/>
                  </a:lnTo>
                  <a:lnTo>
                    <a:pt x="6228" y="325120"/>
                  </a:lnTo>
                  <a:lnTo>
                    <a:pt x="12557" y="321310"/>
                  </a:lnTo>
                  <a:lnTo>
                    <a:pt x="13059" y="321310"/>
                  </a:lnTo>
                  <a:lnTo>
                    <a:pt x="42695" y="297180"/>
                  </a:lnTo>
                  <a:lnTo>
                    <a:pt x="58128" y="280670"/>
                  </a:lnTo>
                  <a:lnTo>
                    <a:pt x="65651" y="273050"/>
                  </a:lnTo>
                  <a:lnTo>
                    <a:pt x="73033" y="264160"/>
                  </a:lnTo>
                  <a:lnTo>
                    <a:pt x="84989" y="250190"/>
                  </a:lnTo>
                  <a:lnTo>
                    <a:pt x="96578" y="236220"/>
                  </a:lnTo>
                  <a:lnTo>
                    <a:pt x="107772" y="222250"/>
                  </a:lnTo>
                  <a:lnTo>
                    <a:pt x="118541" y="207010"/>
                  </a:lnTo>
                  <a:lnTo>
                    <a:pt x="110726" y="196850"/>
                  </a:lnTo>
                  <a:lnTo>
                    <a:pt x="103033" y="186690"/>
                  </a:lnTo>
                  <a:lnTo>
                    <a:pt x="95359" y="175260"/>
                  </a:lnTo>
                  <a:lnTo>
                    <a:pt x="87600" y="165100"/>
                  </a:lnTo>
                  <a:lnTo>
                    <a:pt x="79128" y="154940"/>
                  </a:lnTo>
                  <a:lnTo>
                    <a:pt x="70610" y="143510"/>
                  </a:lnTo>
                  <a:lnTo>
                    <a:pt x="47528" y="114300"/>
                  </a:lnTo>
                  <a:lnTo>
                    <a:pt x="29233" y="91440"/>
                  </a:lnTo>
                  <a:lnTo>
                    <a:pt x="24712" y="86360"/>
                  </a:lnTo>
                  <a:lnTo>
                    <a:pt x="19890" y="80010"/>
                  </a:lnTo>
                  <a:lnTo>
                    <a:pt x="14164" y="74930"/>
                  </a:lnTo>
                  <a:lnTo>
                    <a:pt x="9644" y="67310"/>
                  </a:lnTo>
                  <a:lnTo>
                    <a:pt x="4922" y="60960"/>
                  </a:lnTo>
                  <a:lnTo>
                    <a:pt x="0" y="54610"/>
                  </a:lnTo>
                  <a:lnTo>
                    <a:pt x="0" y="53340"/>
                  </a:lnTo>
                  <a:lnTo>
                    <a:pt x="33113" y="24130"/>
                  </a:lnTo>
                  <a:lnTo>
                    <a:pt x="68513" y="3810"/>
                  </a:lnTo>
                  <a:lnTo>
                    <a:pt x="69819" y="2540"/>
                  </a:lnTo>
                  <a:lnTo>
                    <a:pt x="72230" y="2540"/>
                  </a:lnTo>
                  <a:lnTo>
                    <a:pt x="75444" y="8890"/>
                  </a:lnTo>
                  <a:lnTo>
                    <a:pt x="78558" y="15240"/>
                  </a:lnTo>
                  <a:lnTo>
                    <a:pt x="80045" y="17780"/>
                  </a:lnTo>
                  <a:lnTo>
                    <a:pt x="67709" y="17780"/>
                  </a:lnTo>
                  <a:lnTo>
                    <a:pt x="52753" y="26670"/>
                  </a:lnTo>
                  <a:lnTo>
                    <a:pt x="38249" y="35560"/>
                  </a:lnTo>
                  <a:lnTo>
                    <a:pt x="24537" y="45720"/>
                  </a:lnTo>
                  <a:lnTo>
                    <a:pt x="11954" y="57150"/>
                  </a:lnTo>
                  <a:lnTo>
                    <a:pt x="14968" y="59690"/>
                  </a:lnTo>
                  <a:lnTo>
                    <a:pt x="17781" y="60960"/>
                  </a:lnTo>
                  <a:lnTo>
                    <a:pt x="20393" y="63500"/>
                  </a:lnTo>
                  <a:lnTo>
                    <a:pt x="27415" y="69850"/>
                  </a:lnTo>
                  <a:lnTo>
                    <a:pt x="33854" y="77470"/>
                  </a:lnTo>
                  <a:lnTo>
                    <a:pt x="39916" y="85090"/>
                  </a:lnTo>
                  <a:lnTo>
                    <a:pt x="45809" y="92710"/>
                  </a:lnTo>
                  <a:lnTo>
                    <a:pt x="52444" y="100330"/>
                  </a:lnTo>
                  <a:lnTo>
                    <a:pt x="65940" y="116840"/>
                  </a:lnTo>
                  <a:lnTo>
                    <a:pt x="72631" y="125730"/>
                  </a:lnTo>
                  <a:lnTo>
                    <a:pt x="86124" y="143510"/>
                  </a:lnTo>
                  <a:lnTo>
                    <a:pt x="99429" y="161290"/>
                  </a:lnTo>
                  <a:lnTo>
                    <a:pt x="112696" y="177800"/>
                  </a:lnTo>
                  <a:lnTo>
                    <a:pt x="126076" y="195580"/>
                  </a:lnTo>
                  <a:lnTo>
                    <a:pt x="126377" y="195580"/>
                  </a:lnTo>
                  <a:lnTo>
                    <a:pt x="131199" y="203200"/>
                  </a:lnTo>
                  <a:lnTo>
                    <a:pt x="134012" y="205740"/>
                  </a:lnTo>
                  <a:lnTo>
                    <a:pt x="131902" y="209550"/>
                  </a:lnTo>
                  <a:lnTo>
                    <a:pt x="130194" y="212090"/>
                  </a:lnTo>
                  <a:lnTo>
                    <a:pt x="126980" y="217170"/>
                  </a:lnTo>
                  <a:lnTo>
                    <a:pt x="126678" y="217170"/>
                  </a:lnTo>
                  <a:lnTo>
                    <a:pt x="115472" y="232410"/>
                  </a:lnTo>
                  <a:lnTo>
                    <a:pt x="103862" y="247650"/>
                  </a:lnTo>
                  <a:lnTo>
                    <a:pt x="91855" y="261620"/>
                  </a:lnTo>
                  <a:lnTo>
                    <a:pt x="79463" y="276860"/>
                  </a:lnTo>
                  <a:lnTo>
                    <a:pt x="66315" y="290830"/>
                  </a:lnTo>
                  <a:lnTo>
                    <a:pt x="52414" y="306070"/>
                  </a:lnTo>
                  <a:lnTo>
                    <a:pt x="37420" y="320040"/>
                  </a:lnTo>
                  <a:lnTo>
                    <a:pt x="20995" y="331470"/>
                  </a:lnTo>
                  <a:lnTo>
                    <a:pt x="21598" y="332740"/>
                  </a:lnTo>
                  <a:lnTo>
                    <a:pt x="21799" y="334010"/>
                  </a:lnTo>
                  <a:lnTo>
                    <a:pt x="21297" y="335280"/>
                  </a:lnTo>
                  <a:lnTo>
                    <a:pt x="28557" y="341630"/>
                  </a:lnTo>
                  <a:lnTo>
                    <a:pt x="44055" y="354330"/>
                  </a:lnTo>
                  <a:lnTo>
                    <a:pt x="51033" y="360680"/>
                  </a:lnTo>
                  <a:lnTo>
                    <a:pt x="56804" y="367030"/>
                  </a:lnTo>
                  <a:lnTo>
                    <a:pt x="62472" y="374650"/>
                  </a:lnTo>
                  <a:lnTo>
                    <a:pt x="68197" y="381000"/>
                  </a:lnTo>
                  <a:lnTo>
                    <a:pt x="74138" y="388620"/>
                  </a:lnTo>
                  <a:lnTo>
                    <a:pt x="87921" y="388620"/>
                  </a:lnTo>
                  <a:lnTo>
                    <a:pt x="82979" y="401320"/>
                  </a:lnTo>
                  <a:lnTo>
                    <a:pt x="81673" y="406400"/>
                  </a:lnTo>
                  <a:lnTo>
                    <a:pt x="76147" y="407670"/>
                  </a:lnTo>
                  <a:close/>
                </a:path>
                <a:path w="296545" h="410209">
                  <a:moveTo>
                    <a:pt x="153601" y="173990"/>
                  </a:moveTo>
                  <a:lnTo>
                    <a:pt x="150989" y="168910"/>
                  </a:lnTo>
                  <a:lnTo>
                    <a:pt x="148377" y="165100"/>
                  </a:lnTo>
                  <a:lnTo>
                    <a:pt x="145665" y="161290"/>
                  </a:lnTo>
                  <a:lnTo>
                    <a:pt x="145364" y="161290"/>
                  </a:lnTo>
                  <a:lnTo>
                    <a:pt x="144962" y="160020"/>
                  </a:lnTo>
                  <a:lnTo>
                    <a:pt x="144560" y="160020"/>
                  </a:lnTo>
                  <a:lnTo>
                    <a:pt x="132640" y="139700"/>
                  </a:lnTo>
                  <a:lnTo>
                    <a:pt x="121002" y="119380"/>
                  </a:lnTo>
                  <a:lnTo>
                    <a:pt x="109666" y="97790"/>
                  </a:lnTo>
                  <a:lnTo>
                    <a:pt x="98650" y="77470"/>
                  </a:lnTo>
                  <a:lnTo>
                    <a:pt x="94332" y="69850"/>
                  </a:lnTo>
                  <a:lnTo>
                    <a:pt x="89873" y="62230"/>
                  </a:lnTo>
                  <a:lnTo>
                    <a:pt x="80869" y="45720"/>
                  </a:lnTo>
                  <a:lnTo>
                    <a:pt x="77075" y="39370"/>
                  </a:lnTo>
                  <a:lnTo>
                    <a:pt x="73347" y="33020"/>
                  </a:lnTo>
                  <a:lnTo>
                    <a:pt x="70090" y="25400"/>
                  </a:lnTo>
                  <a:lnTo>
                    <a:pt x="67709" y="17780"/>
                  </a:lnTo>
                  <a:lnTo>
                    <a:pt x="80045" y="17780"/>
                  </a:lnTo>
                  <a:lnTo>
                    <a:pt x="82275" y="21590"/>
                  </a:lnTo>
                  <a:lnTo>
                    <a:pt x="84486" y="26670"/>
                  </a:lnTo>
                  <a:lnTo>
                    <a:pt x="90111" y="36830"/>
                  </a:lnTo>
                  <a:lnTo>
                    <a:pt x="93326" y="44450"/>
                  </a:lnTo>
                  <a:lnTo>
                    <a:pt x="97646" y="52070"/>
                  </a:lnTo>
                  <a:lnTo>
                    <a:pt x="102568" y="58420"/>
                  </a:lnTo>
                  <a:lnTo>
                    <a:pt x="105582" y="64770"/>
                  </a:lnTo>
                  <a:lnTo>
                    <a:pt x="108596" y="69850"/>
                  </a:lnTo>
                  <a:lnTo>
                    <a:pt x="111409" y="74930"/>
                  </a:lnTo>
                  <a:lnTo>
                    <a:pt x="121637" y="93980"/>
                  </a:lnTo>
                  <a:lnTo>
                    <a:pt x="132128" y="113030"/>
                  </a:lnTo>
                  <a:lnTo>
                    <a:pt x="142884" y="132080"/>
                  </a:lnTo>
                  <a:lnTo>
                    <a:pt x="153903" y="151130"/>
                  </a:lnTo>
                  <a:lnTo>
                    <a:pt x="168666" y="151130"/>
                  </a:lnTo>
                  <a:lnTo>
                    <a:pt x="161538" y="163830"/>
                  </a:lnTo>
                  <a:lnTo>
                    <a:pt x="161939" y="163830"/>
                  </a:lnTo>
                  <a:lnTo>
                    <a:pt x="159227" y="167640"/>
                  </a:lnTo>
                  <a:lnTo>
                    <a:pt x="155410" y="171450"/>
                  </a:lnTo>
                  <a:lnTo>
                    <a:pt x="153601" y="173990"/>
                  </a:lnTo>
                  <a:close/>
                </a:path>
                <a:path w="296545" h="410209">
                  <a:moveTo>
                    <a:pt x="269883" y="389890"/>
                  </a:moveTo>
                  <a:lnTo>
                    <a:pt x="254764" y="389890"/>
                  </a:lnTo>
                  <a:lnTo>
                    <a:pt x="262005" y="378460"/>
                  </a:lnTo>
                  <a:lnTo>
                    <a:pt x="269142" y="365760"/>
                  </a:lnTo>
                  <a:lnTo>
                    <a:pt x="275545" y="353060"/>
                  </a:lnTo>
                  <a:lnTo>
                    <a:pt x="280582" y="339090"/>
                  </a:lnTo>
                  <a:lnTo>
                    <a:pt x="278673" y="337820"/>
                  </a:lnTo>
                  <a:lnTo>
                    <a:pt x="276965" y="336550"/>
                  </a:lnTo>
                  <a:lnTo>
                    <a:pt x="274353" y="334010"/>
                  </a:lnTo>
                  <a:lnTo>
                    <a:pt x="273851" y="332740"/>
                  </a:lnTo>
                  <a:lnTo>
                    <a:pt x="273549" y="332740"/>
                  </a:lnTo>
                  <a:lnTo>
                    <a:pt x="272746" y="331470"/>
                  </a:lnTo>
                  <a:lnTo>
                    <a:pt x="271239" y="331470"/>
                  </a:lnTo>
                  <a:lnTo>
                    <a:pt x="262975" y="323850"/>
                  </a:lnTo>
                  <a:lnTo>
                    <a:pt x="255605" y="314960"/>
                  </a:lnTo>
                  <a:lnTo>
                    <a:pt x="248819" y="306070"/>
                  </a:lnTo>
                  <a:lnTo>
                    <a:pt x="242307" y="295910"/>
                  </a:lnTo>
                  <a:lnTo>
                    <a:pt x="235384" y="287020"/>
                  </a:lnTo>
                  <a:lnTo>
                    <a:pt x="228142" y="278130"/>
                  </a:lnTo>
                  <a:lnTo>
                    <a:pt x="213374" y="260350"/>
                  </a:lnTo>
                  <a:lnTo>
                    <a:pt x="208151" y="254000"/>
                  </a:lnTo>
                  <a:lnTo>
                    <a:pt x="203027" y="247650"/>
                  </a:lnTo>
                  <a:lnTo>
                    <a:pt x="198105" y="240030"/>
                  </a:lnTo>
                  <a:lnTo>
                    <a:pt x="194890" y="234950"/>
                  </a:lnTo>
                  <a:lnTo>
                    <a:pt x="191575" y="228600"/>
                  </a:lnTo>
                  <a:lnTo>
                    <a:pt x="187958" y="223520"/>
                  </a:lnTo>
                  <a:lnTo>
                    <a:pt x="190068" y="219710"/>
                  </a:lnTo>
                  <a:lnTo>
                    <a:pt x="191977" y="215900"/>
                  </a:lnTo>
                  <a:lnTo>
                    <a:pt x="193685" y="213360"/>
                  </a:lnTo>
                  <a:lnTo>
                    <a:pt x="201286" y="203200"/>
                  </a:lnTo>
                  <a:lnTo>
                    <a:pt x="208892" y="193040"/>
                  </a:lnTo>
                  <a:lnTo>
                    <a:pt x="216628" y="182880"/>
                  </a:lnTo>
                  <a:lnTo>
                    <a:pt x="224525" y="172720"/>
                  </a:lnTo>
                  <a:lnTo>
                    <a:pt x="267232" y="119380"/>
                  </a:lnTo>
                  <a:lnTo>
                    <a:pt x="281285" y="101600"/>
                  </a:lnTo>
                  <a:lnTo>
                    <a:pt x="267360" y="83820"/>
                  </a:lnTo>
                  <a:lnTo>
                    <a:pt x="253897" y="64770"/>
                  </a:lnTo>
                  <a:lnTo>
                    <a:pt x="229147" y="25400"/>
                  </a:lnTo>
                  <a:lnTo>
                    <a:pt x="244020" y="25400"/>
                  </a:lnTo>
                  <a:lnTo>
                    <a:pt x="249138" y="34290"/>
                  </a:lnTo>
                  <a:lnTo>
                    <a:pt x="263428" y="55880"/>
                  </a:lnTo>
                  <a:lnTo>
                    <a:pt x="278585" y="77470"/>
                  </a:lnTo>
                  <a:lnTo>
                    <a:pt x="294344" y="99060"/>
                  </a:lnTo>
                  <a:lnTo>
                    <a:pt x="296153" y="100330"/>
                  </a:lnTo>
                  <a:lnTo>
                    <a:pt x="295148" y="104140"/>
                  </a:lnTo>
                  <a:lnTo>
                    <a:pt x="293541" y="106680"/>
                  </a:lnTo>
                  <a:lnTo>
                    <a:pt x="278685" y="125730"/>
                  </a:lnTo>
                  <a:lnTo>
                    <a:pt x="263604" y="143510"/>
                  </a:lnTo>
                  <a:lnTo>
                    <a:pt x="233366" y="181610"/>
                  </a:lnTo>
                  <a:lnTo>
                    <a:pt x="225108" y="191770"/>
                  </a:lnTo>
                  <a:lnTo>
                    <a:pt x="217029" y="201930"/>
                  </a:lnTo>
                  <a:lnTo>
                    <a:pt x="209081" y="213360"/>
                  </a:lnTo>
                  <a:lnTo>
                    <a:pt x="201219" y="223520"/>
                  </a:lnTo>
                  <a:lnTo>
                    <a:pt x="238627" y="271780"/>
                  </a:lnTo>
                  <a:lnTo>
                    <a:pt x="245846" y="280670"/>
                  </a:lnTo>
                  <a:lnTo>
                    <a:pt x="252754" y="289560"/>
                  </a:lnTo>
                  <a:lnTo>
                    <a:pt x="257660" y="297180"/>
                  </a:lnTo>
                  <a:lnTo>
                    <a:pt x="262687" y="303530"/>
                  </a:lnTo>
                  <a:lnTo>
                    <a:pt x="267998" y="309880"/>
                  </a:lnTo>
                  <a:lnTo>
                    <a:pt x="273750" y="316230"/>
                  </a:lnTo>
                  <a:lnTo>
                    <a:pt x="277166" y="321310"/>
                  </a:lnTo>
                  <a:lnTo>
                    <a:pt x="281888" y="326390"/>
                  </a:lnTo>
                  <a:lnTo>
                    <a:pt x="286006" y="330200"/>
                  </a:lnTo>
                  <a:lnTo>
                    <a:pt x="288417" y="332740"/>
                  </a:lnTo>
                  <a:lnTo>
                    <a:pt x="291029" y="335280"/>
                  </a:lnTo>
                  <a:lnTo>
                    <a:pt x="293842" y="337820"/>
                  </a:lnTo>
                  <a:lnTo>
                    <a:pt x="287953" y="355600"/>
                  </a:lnTo>
                  <a:lnTo>
                    <a:pt x="279502" y="373380"/>
                  </a:lnTo>
                  <a:lnTo>
                    <a:pt x="269883" y="389890"/>
                  </a:lnTo>
                  <a:close/>
                </a:path>
                <a:path w="296545" h="410209">
                  <a:moveTo>
                    <a:pt x="87921" y="388620"/>
                  </a:moveTo>
                  <a:lnTo>
                    <a:pt x="74138" y="388620"/>
                  </a:lnTo>
                  <a:lnTo>
                    <a:pt x="81315" y="372110"/>
                  </a:lnTo>
                  <a:lnTo>
                    <a:pt x="90036" y="355600"/>
                  </a:lnTo>
                  <a:lnTo>
                    <a:pt x="99850" y="340360"/>
                  </a:lnTo>
                  <a:lnTo>
                    <a:pt x="110304" y="326390"/>
                  </a:lnTo>
                  <a:lnTo>
                    <a:pt x="120991" y="312420"/>
                  </a:lnTo>
                  <a:lnTo>
                    <a:pt x="131764" y="297180"/>
                  </a:lnTo>
                  <a:lnTo>
                    <a:pt x="153300" y="269240"/>
                  </a:lnTo>
                  <a:lnTo>
                    <a:pt x="155811" y="266700"/>
                  </a:lnTo>
                  <a:lnTo>
                    <a:pt x="158222" y="262890"/>
                  </a:lnTo>
                  <a:lnTo>
                    <a:pt x="160433" y="260350"/>
                  </a:lnTo>
                  <a:lnTo>
                    <a:pt x="163045" y="256540"/>
                  </a:lnTo>
                  <a:lnTo>
                    <a:pt x="165656" y="254000"/>
                  </a:lnTo>
                  <a:lnTo>
                    <a:pt x="168067" y="251460"/>
                  </a:lnTo>
                  <a:lnTo>
                    <a:pt x="172186" y="255270"/>
                  </a:lnTo>
                  <a:lnTo>
                    <a:pt x="176004" y="260350"/>
                  </a:lnTo>
                  <a:lnTo>
                    <a:pt x="180524" y="264160"/>
                  </a:lnTo>
                  <a:lnTo>
                    <a:pt x="184139" y="269240"/>
                  </a:lnTo>
                  <a:lnTo>
                    <a:pt x="168570" y="269240"/>
                  </a:lnTo>
                  <a:lnTo>
                    <a:pt x="156902" y="285750"/>
                  </a:lnTo>
                  <a:lnTo>
                    <a:pt x="133379" y="316230"/>
                  </a:lnTo>
                  <a:lnTo>
                    <a:pt x="121655" y="332740"/>
                  </a:lnTo>
                  <a:lnTo>
                    <a:pt x="109990" y="347980"/>
                  </a:lnTo>
                  <a:lnTo>
                    <a:pt x="99153" y="365760"/>
                  </a:lnTo>
                  <a:lnTo>
                    <a:pt x="89898" y="383540"/>
                  </a:lnTo>
                  <a:lnTo>
                    <a:pt x="87921" y="388620"/>
                  </a:lnTo>
                  <a:close/>
                </a:path>
                <a:path w="296545" h="410209">
                  <a:moveTo>
                    <a:pt x="258280" y="410210"/>
                  </a:moveTo>
                  <a:lnTo>
                    <a:pt x="251951" y="410210"/>
                  </a:lnTo>
                  <a:lnTo>
                    <a:pt x="249540" y="406400"/>
                  </a:lnTo>
                  <a:lnTo>
                    <a:pt x="245120" y="398780"/>
                  </a:lnTo>
                  <a:lnTo>
                    <a:pt x="243110" y="394970"/>
                  </a:lnTo>
                  <a:lnTo>
                    <a:pt x="236694" y="383540"/>
                  </a:lnTo>
                  <a:lnTo>
                    <a:pt x="230578" y="370840"/>
                  </a:lnTo>
                  <a:lnTo>
                    <a:pt x="224576" y="359410"/>
                  </a:lnTo>
                  <a:lnTo>
                    <a:pt x="218498" y="346710"/>
                  </a:lnTo>
                  <a:lnTo>
                    <a:pt x="212021" y="334010"/>
                  </a:lnTo>
                  <a:lnTo>
                    <a:pt x="205112" y="322580"/>
                  </a:lnTo>
                  <a:lnTo>
                    <a:pt x="197788" y="309880"/>
                  </a:lnTo>
                  <a:lnTo>
                    <a:pt x="190068" y="298450"/>
                  </a:lnTo>
                  <a:lnTo>
                    <a:pt x="184830" y="290830"/>
                  </a:lnTo>
                  <a:lnTo>
                    <a:pt x="179507" y="284480"/>
                  </a:lnTo>
                  <a:lnTo>
                    <a:pt x="174090" y="276860"/>
                  </a:lnTo>
                  <a:lnTo>
                    <a:pt x="168570" y="269240"/>
                  </a:lnTo>
                  <a:lnTo>
                    <a:pt x="184139" y="269240"/>
                  </a:lnTo>
                  <a:lnTo>
                    <a:pt x="187753" y="274320"/>
                  </a:lnTo>
                  <a:lnTo>
                    <a:pt x="194802" y="283210"/>
                  </a:lnTo>
                  <a:lnTo>
                    <a:pt x="201644" y="293370"/>
                  </a:lnTo>
                  <a:lnTo>
                    <a:pt x="208251" y="303530"/>
                  </a:lnTo>
                  <a:lnTo>
                    <a:pt x="220788" y="323850"/>
                  </a:lnTo>
                  <a:lnTo>
                    <a:pt x="232148" y="346710"/>
                  </a:lnTo>
                  <a:lnTo>
                    <a:pt x="243187" y="368300"/>
                  </a:lnTo>
                  <a:lnTo>
                    <a:pt x="254764" y="389890"/>
                  </a:lnTo>
                  <a:lnTo>
                    <a:pt x="269883" y="389890"/>
                  </a:lnTo>
                  <a:lnTo>
                    <a:pt x="260490" y="406400"/>
                  </a:lnTo>
                  <a:lnTo>
                    <a:pt x="258280" y="410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11468036" y="6904632"/>
            <a:ext cx="296545" cy="410209"/>
            <a:chOff x="11468036" y="6904632"/>
            <a:chExt cx="296545" cy="410209"/>
          </a:xfrm>
        </p:grpSpPr>
        <p:sp>
          <p:nvSpPr>
            <p:cNvPr id="76" name="object 76"/>
            <p:cNvSpPr/>
            <p:nvPr/>
          </p:nvSpPr>
          <p:spPr>
            <a:xfrm>
              <a:off x="11479689" y="6923317"/>
              <a:ext cx="269875" cy="372110"/>
            </a:xfrm>
            <a:custGeom>
              <a:avLst/>
              <a:gdLst/>
              <a:ahLst/>
              <a:cxnLst/>
              <a:rect l="l" t="t" r="r" b="b"/>
              <a:pathLst>
                <a:path w="269875" h="372109">
                  <a:moveTo>
                    <a:pt x="242809" y="372100"/>
                  </a:moveTo>
                  <a:lnTo>
                    <a:pt x="231233" y="350284"/>
                  </a:lnTo>
                  <a:lnTo>
                    <a:pt x="220193" y="328224"/>
                  </a:lnTo>
                  <a:lnTo>
                    <a:pt x="208833" y="306352"/>
                  </a:lnTo>
                  <a:lnTo>
                    <a:pt x="182847" y="265400"/>
                  </a:lnTo>
                  <a:lnTo>
                    <a:pt x="164049" y="242206"/>
                  </a:lnTo>
                  <a:lnTo>
                    <a:pt x="160232" y="237585"/>
                  </a:lnTo>
                  <a:lnTo>
                    <a:pt x="156113" y="233165"/>
                  </a:lnTo>
                  <a:lnTo>
                    <a:pt x="153802" y="236179"/>
                  </a:lnTo>
                  <a:lnTo>
                    <a:pt x="151090" y="238992"/>
                  </a:lnTo>
                  <a:lnTo>
                    <a:pt x="148478" y="241905"/>
                  </a:lnTo>
                  <a:lnTo>
                    <a:pt x="143857" y="248133"/>
                  </a:lnTo>
                  <a:lnTo>
                    <a:pt x="141345" y="251047"/>
                  </a:lnTo>
                  <a:lnTo>
                    <a:pt x="130643" y="265390"/>
                  </a:lnTo>
                  <a:lnTo>
                    <a:pt x="109051" y="293965"/>
                  </a:lnTo>
                  <a:lnTo>
                    <a:pt x="98349" y="308308"/>
                  </a:lnTo>
                  <a:lnTo>
                    <a:pt x="87895" y="322938"/>
                  </a:lnTo>
                  <a:lnTo>
                    <a:pt x="78081" y="338094"/>
                  </a:lnTo>
                  <a:lnTo>
                    <a:pt x="69360" y="353854"/>
                  </a:lnTo>
                  <a:lnTo>
                    <a:pt x="62184" y="370291"/>
                  </a:lnTo>
                  <a:lnTo>
                    <a:pt x="56257" y="363501"/>
                  </a:lnTo>
                  <a:lnTo>
                    <a:pt x="50556" y="356503"/>
                  </a:lnTo>
                  <a:lnTo>
                    <a:pt x="44892" y="349468"/>
                  </a:lnTo>
                  <a:lnTo>
                    <a:pt x="39078" y="342565"/>
                  </a:lnTo>
                  <a:lnTo>
                    <a:pt x="32101" y="335787"/>
                  </a:lnTo>
                  <a:lnTo>
                    <a:pt x="24398" y="329781"/>
                  </a:lnTo>
                  <a:lnTo>
                    <a:pt x="16602" y="323889"/>
                  </a:lnTo>
                  <a:lnTo>
                    <a:pt x="9342" y="317450"/>
                  </a:lnTo>
                  <a:lnTo>
                    <a:pt x="9744" y="316144"/>
                  </a:lnTo>
                  <a:lnTo>
                    <a:pt x="9644" y="314637"/>
                  </a:lnTo>
                  <a:lnTo>
                    <a:pt x="9041" y="313331"/>
                  </a:lnTo>
                  <a:lnTo>
                    <a:pt x="25423" y="301877"/>
                  </a:lnTo>
                  <a:lnTo>
                    <a:pt x="54346" y="273281"/>
                  </a:lnTo>
                  <a:lnTo>
                    <a:pt x="79943" y="244030"/>
                  </a:lnTo>
                  <a:lnTo>
                    <a:pt x="114724" y="198908"/>
                  </a:lnTo>
                  <a:lnTo>
                    <a:pt x="114824" y="199109"/>
                  </a:lnTo>
                  <a:lnTo>
                    <a:pt x="115025" y="199310"/>
                  </a:lnTo>
                  <a:lnTo>
                    <a:pt x="118240" y="194287"/>
                  </a:lnTo>
                  <a:lnTo>
                    <a:pt x="119948" y="191776"/>
                  </a:lnTo>
                  <a:lnTo>
                    <a:pt x="120651" y="190470"/>
                  </a:lnTo>
                  <a:lnTo>
                    <a:pt x="121354" y="189063"/>
                  </a:lnTo>
                  <a:lnTo>
                    <a:pt x="122057" y="187757"/>
                  </a:lnTo>
                  <a:lnTo>
                    <a:pt x="119244" y="184543"/>
                  </a:lnTo>
                  <a:lnTo>
                    <a:pt x="114422" y="177310"/>
                  </a:lnTo>
                  <a:lnTo>
                    <a:pt x="114221" y="177611"/>
                  </a:lnTo>
                  <a:lnTo>
                    <a:pt x="100741" y="160172"/>
                  </a:lnTo>
                  <a:lnTo>
                    <a:pt x="87474" y="142576"/>
                  </a:lnTo>
                  <a:lnTo>
                    <a:pt x="74170" y="125018"/>
                  </a:lnTo>
                  <a:lnTo>
                    <a:pt x="60677" y="107591"/>
                  </a:lnTo>
                  <a:lnTo>
                    <a:pt x="53985" y="99272"/>
                  </a:lnTo>
                  <a:lnTo>
                    <a:pt x="47228" y="90990"/>
                  </a:lnTo>
                  <a:lnTo>
                    <a:pt x="40489" y="82671"/>
                  </a:lnTo>
                  <a:lnTo>
                    <a:pt x="33854" y="74239"/>
                  </a:lnTo>
                  <a:lnTo>
                    <a:pt x="27962" y="66596"/>
                  </a:lnTo>
                  <a:lnTo>
                    <a:pt x="21900" y="59057"/>
                  </a:lnTo>
                  <a:lnTo>
                    <a:pt x="0" y="39580"/>
                  </a:lnTo>
                  <a:lnTo>
                    <a:pt x="12582" y="27971"/>
                  </a:lnTo>
                  <a:lnTo>
                    <a:pt x="26295" y="17680"/>
                  </a:lnTo>
                  <a:lnTo>
                    <a:pt x="40798" y="8444"/>
                  </a:lnTo>
                  <a:lnTo>
                    <a:pt x="55754" y="0"/>
                  </a:lnTo>
                  <a:lnTo>
                    <a:pt x="58135" y="7303"/>
                  </a:lnTo>
                  <a:lnTo>
                    <a:pt x="61393" y="14428"/>
                  </a:lnTo>
                  <a:lnTo>
                    <a:pt x="65120" y="21345"/>
                  </a:lnTo>
                  <a:lnTo>
                    <a:pt x="68914" y="28028"/>
                  </a:lnTo>
                  <a:lnTo>
                    <a:pt x="73416" y="35893"/>
                  </a:lnTo>
                  <a:lnTo>
                    <a:pt x="77956" y="43712"/>
                  </a:lnTo>
                  <a:lnTo>
                    <a:pt x="82420" y="51549"/>
                  </a:lnTo>
                  <a:lnTo>
                    <a:pt x="86696" y="59471"/>
                  </a:lnTo>
                  <a:lnTo>
                    <a:pt x="97712" y="80265"/>
                  </a:lnTo>
                  <a:lnTo>
                    <a:pt x="109048" y="100898"/>
                  </a:lnTo>
                  <a:lnTo>
                    <a:pt x="120685" y="121362"/>
                  </a:lnTo>
                  <a:lnTo>
                    <a:pt x="132605" y="141647"/>
                  </a:lnTo>
                  <a:lnTo>
                    <a:pt x="133007" y="142249"/>
                  </a:lnTo>
                  <a:lnTo>
                    <a:pt x="133309" y="142752"/>
                  </a:lnTo>
                  <a:lnTo>
                    <a:pt x="136423" y="147373"/>
                  </a:lnTo>
                  <a:lnTo>
                    <a:pt x="139035" y="151492"/>
                  </a:lnTo>
                  <a:lnTo>
                    <a:pt x="141647" y="155510"/>
                  </a:lnTo>
                  <a:lnTo>
                    <a:pt x="143455" y="153601"/>
                  </a:lnTo>
                  <a:lnTo>
                    <a:pt x="145364" y="151693"/>
                  </a:lnTo>
                  <a:lnTo>
                    <a:pt x="147272" y="149683"/>
                  </a:lnTo>
                  <a:lnTo>
                    <a:pt x="149985" y="146067"/>
                  </a:lnTo>
                  <a:lnTo>
                    <a:pt x="149583" y="145364"/>
                  </a:lnTo>
                  <a:lnTo>
                    <a:pt x="158850" y="129585"/>
                  </a:lnTo>
                  <a:lnTo>
                    <a:pt x="184844" y="81271"/>
                  </a:lnTo>
                  <a:lnTo>
                    <a:pt x="200681" y="46321"/>
                  </a:lnTo>
                  <a:lnTo>
                    <a:pt x="208193" y="27546"/>
                  </a:lnTo>
                  <a:lnTo>
                    <a:pt x="211051" y="20682"/>
                  </a:lnTo>
                  <a:lnTo>
                    <a:pt x="214042" y="13874"/>
                  </a:lnTo>
                  <a:lnTo>
                    <a:pt x="217192" y="7132"/>
                  </a:lnTo>
                  <a:lnTo>
                    <a:pt x="229125" y="27021"/>
                  </a:lnTo>
                  <a:lnTo>
                    <a:pt x="241905" y="46374"/>
                  </a:lnTo>
                  <a:lnTo>
                    <a:pt x="255363" y="65293"/>
                  </a:lnTo>
                  <a:lnTo>
                    <a:pt x="269330" y="83883"/>
                  </a:lnTo>
                  <a:lnTo>
                    <a:pt x="255319" y="101626"/>
                  </a:lnTo>
                  <a:lnTo>
                    <a:pt x="241101" y="119219"/>
                  </a:lnTo>
                  <a:lnTo>
                    <a:pt x="226808" y="136774"/>
                  </a:lnTo>
                  <a:lnTo>
                    <a:pt x="212571" y="154405"/>
                  </a:lnTo>
                  <a:lnTo>
                    <a:pt x="204674" y="164421"/>
                  </a:lnTo>
                  <a:lnTo>
                    <a:pt x="196937" y="174560"/>
                  </a:lnTo>
                  <a:lnTo>
                    <a:pt x="189332" y="184792"/>
                  </a:lnTo>
                  <a:lnTo>
                    <a:pt x="181830" y="195091"/>
                  </a:lnTo>
                  <a:lnTo>
                    <a:pt x="181730" y="194890"/>
                  </a:lnTo>
                  <a:lnTo>
                    <a:pt x="179922" y="198406"/>
                  </a:lnTo>
                  <a:lnTo>
                    <a:pt x="178013" y="201822"/>
                  </a:lnTo>
                  <a:lnTo>
                    <a:pt x="176004" y="205237"/>
                  </a:lnTo>
                  <a:lnTo>
                    <a:pt x="179520" y="210963"/>
                  </a:lnTo>
                  <a:lnTo>
                    <a:pt x="182935" y="216690"/>
                  </a:lnTo>
                  <a:lnTo>
                    <a:pt x="186150" y="222516"/>
                  </a:lnTo>
                  <a:lnTo>
                    <a:pt x="191173" y="229147"/>
                  </a:lnTo>
                  <a:lnTo>
                    <a:pt x="196196" y="235676"/>
                  </a:lnTo>
                  <a:lnTo>
                    <a:pt x="201420" y="242106"/>
                  </a:lnTo>
                  <a:lnTo>
                    <a:pt x="208794" y="251078"/>
                  </a:lnTo>
                  <a:lnTo>
                    <a:pt x="216187" y="260013"/>
                  </a:lnTo>
                  <a:lnTo>
                    <a:pt x="223430" y="269060"/>
                  </a:lnTo>
                  <a:lnTo>
                    <a:pt x="230352" y="278371"/>
                  </a:lnTo>
                  <a:lnTo>
                    <a:pt x="236865" y="287556"/>
                  </a:lnTo>
                  <a:lnTo>
                    <a:pt x="243650" y="296617"/>
                  </a:lnTo>
                  <a:lnTo>
                    <a:pt x="261595" y="314135"/>
                  </a:lnTo>
                  <a:lnTo>
                    <a:pt x="261896" y="315039"/>
                  </a:lnTo>
                  <a:lnTo>
                    <a:pt x="262901" y="316646"/>
                  </a:lnTo>
                  <a:lnTo>
                    <a:pt x="266517" y="320062"/>
                  </a:lnTo>
                  <a:lnTo>
                    <a:pt x="268326" y="321267"/>
                  </a:lnTo>
                  <a:lnTo>
                    <a:pt x="263519" y="334578"/>
                  </a:lnTo>
                  <a:lnTo>
                    <a:pt x="257225" y="347362"/>
                  </a:lnTo>
                  <a:lnTo>
                    <a:pt x="250102" y="359806"/>
                  </a:lnTo>
                  <a:lnTo>
                    <a:pt x="242809" y="372100"/>
                  </a:lnTo>
                  <a:close/>
                </a:path>
              </a:pathLst>
            </a:custGeom>
            <a:solidFill>
              <a:srgbClr val="EE4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1468036" y="6904632"/>
              <a:ext cx="296545" cy="410209"/>
            </a:xfrm>
            <a:custGeom>
              <a:avLst/>
              <a:gdLst/>
              <a:ahLst/>
              <a:cxnLst/>
              <a:rect l="l" t="t" r="r" b="b"/>
              <a:pathLst>
                <a:path w="296545" h="410209">
                  <a:moveTo>
                    <a:pt x="168666" y="151130"/>
                  </a:moveTo>
                  <a:lnTo>
                    <a:pt x="153903" y="151130"/>
                  </a:lnTo>
                  <a:lnTo>
                    <a:pt x="162734" y="135890"/>
                  </a:lnTo>
                  <a:lnTo>
                    <a:pt x="171282" y="120650"/>
                  </a:lnTo>
                  <a:lnTo>
                    <a:pt x="179529" y="105410"/>
                  </a:lnTo>
                  <a:lnTo>
                    <a:pt x="187456" y="88900"/>
                  </a:lnTo>
                  <a:lnTo>
                    <a:pt x="195802" y="71120"/>
                  </a:lnTo>
                  <a:lnTo>
                    <a:pt x="203442" y="52070"/>
                  </a:lnTo>
                  <a:lnTo>
                    <a:pt x="211175" y="33020"/>
                  </a:lnTo>
                  <a:lnTo>
                    <a:pt x="219804" y="15240"/>
                  </a:lnTo>
                  <a:lnTo>
                    <a:pt x="219603" y="15240"/>
                  </a:lnTo>
                  <a:lnTo>
                    <a:pt x="219502" y="13970"/>
                  </a:lnTo>
                  <a:lnTo>
                    <a:pt x="221713" y="10160"/>
                  </a:lnTo>
                  <a:lnTo>
                    <a:pt x="223420" y="6350"/>
                  </a:lnTo>
                  <a:lnTo>
                    <a:pt x="224626" y="2540"/>
                  </a:lnTo>
                  <a:lnTo>
                    <a:pt x="225430" y="2540"/>
                  </a:lnTo>
                  <a:lnTo>
                    <a:pt x="228042" y="0"/>
                  </a:lnTo>
                  <a:lnTo>
                    <a:pt x="230653" y="0"/>
                  </a:lnTo>
                  <a:lnTo>
                    <a:pt x="231256" y="1270"/>
                  </a:lnTo>
                  <a:lnTo>
                    <a:pt x="231959" y="2540"/>
                  </a:lnTo>
                  <a:lnTo>
                    <a:pt x="233265" y="6350"/>
                  </a:lnTo>
                  <a:lnTo>
                    <a:pt x="234672" y="8890"/>
                  </a:lnTo>
                  <a:lnTo>
                    <a:pt x="236279" y="11430"/>
                  </a:lnTo>
                  <a:lnTo>
                    <a:pt x="235978" y="11430"/>
                  </a:lnTo>
                  <a:lnTo>
                    <a:pt x="244020" y="25400"/>
                  </a:lnTo>
                  <a:lnTo>
                    <a:pt x="229147" y="25400"/>
                  </a:lnTo>
                  <a:lnTo>
                    <a:pt x="225996" y="31750"/>
                  </a:lnTo>
                  <a:lnTo>
                    <a:pt x="223006" y="38100"/>
                  </a:lnTo>
                  <a:lnTo>
                    <a:pt x="220148" y="45720"/>
                  </a:lnTo>
                  <a:lnTo>
                    <a:pt x="217393" y="52070"/>
                  </a:lnTo>
                  <a:lnTo>
                    <a:pt x="202390" y="87630"/>
                  </a:lnTo>
                  <a:lnTo>
                    <a:pt x="179771" y="132080"/>
                  </a:lnTo>
                  <a:lnTo>
                    <a:pt x="170805" y="147320"/>
                  </a:lnTo>
                  <a:lnTo>
                    <a:pt x="168666" y="151130"/>
                  </a:lnTo>
                  <a:close/>
                </a:path>
                <a:path w="296545" h="410209">
                  <a:moveTo>
                    <a:pt x="76147" y="407670"/>
                  </a:moveTo>
                  <a:lnTo>
                    <a:pt x="72531" y="405130"/>
                  </a:lnTo>
                  <a:lnTo>
                    <a:pt x="63880" y="396240"/>
                  </a:lnTo>
                  <a:lnTo>
                    <a:pt x="48162" y="375920"/>
                  </a:lnTo>
                  <a:lnTo>
                    <a:pt x="39681" y="367030"/>
                  </a:lnTo>
                  <a:lnTo>
                    <a:pt x="30928" y="359410"/>
                  </a:lnTo>
                  <a:lnTo>
                    <a:pt x="21874" y="353060"/>
                  </a:lnTo>
                  <a:lnTo>
                    <a:pt x="13235" y="345440"/>
                  </a:lnTo>
                  <a:lnTo>
                    <a:pt x="5726" y="336550"/>
                  </a:lnTo>
                  <a:lnTo>
                    <a:pt x="5223" y="335280"/>
                  </a:lnTo>
                  <a:lnTo>
                    <a:pt x="4922" y="335280"/>
                  </a:lnTo>
                  <a:lnTo>
                    <a:pt x="4822" y="334010"/>
                  </a:lnTo>
                  <a:lnTo>
                    <a:pt x="2411" y="331470"/>
                  </a:lnTo>
                  <a:lnTo>
                    <a:pt x="2109" y="326390"/>
                  </a:lnTo>
                  <a:lnTo>
                    <a:pt x="6228" y="325120"/>
                  </a:lnTo>
                  <a:lnTo>
                    <a:pt x="12557" y="321310"/>
                  </a:lnTo>
                  <a:lnTo>
                    <a:pt x="13059" y="321310"/>
                  </a:lnTo>
                  <a:lnTo>
                    <a:pt x="42695" y="297180"/>
                  </a:lnTo>
                  <a:lnTo>
                    <a:pt x="58128" y="280670"/>
                  </a:lnTo>
                  <a:lnTo>
                    <a:pt x="65651" y="273050"/>
                  </a:lnTo>
                  <a:lnTo>
                    <a:pt x="73033" y="264160"/>
                  </a:lnTo>
                  <a:lnTo>
                    <a:pt x="84989" y="250190"/>
                  </a:lnTo>
                  <a:lnTo>
                    <a:pt x="96578" y="236220"/>
                  </a:lnTo>
                  <a:lnTo>
                    <a:pt x="107772" y="222250"/>
                  </a:lnTo>
                  <a:lnTo>
                    <a:pt x="118541" y="207010"/>
                  </a:lnTo>
                  <a:lnTo>
                    <a:pt x="110726" y="196850"/>
                  </a:lnTo>
                  <a:lnTo>
                    <a:pt x="103033" y="186690"/>
                  </a:lnTo>
                  <a:lnTo>
                    <a:pt x="95359" y="175260"/>
                  </a:lnTo>
                  <a:lnTo>
                    <a:pt x="87600" y="165100"/>
                  </a:lnTo>
                  <a:lnTo>
                    <a:pt x="79128" y="154940"/>
                  </a:lnTo>
                  <a:lnTo>
                    <a:pt x="70610" y="143510"/>
                  </a:lnTo>
                  <a:lnTo>
                    <a:pt x="47528" y="114300"/>
                  </a:lnTo>
                  <a:lnTo>
                    <a:pt x="29233" y="91440"/>
                  </a:lnTo>
                  <a:lnTo>
                    <a:pt x="24712" y="86360"/>
                  </a:lnTo>
                  <a:lnTo>
                    <a:pt x="19890" y="80010"/>
                  </a:lnTo>
                  <a:lnTo>
                    <a:pt x="14164" y="74930"/>
                  </a:lnTo>
                  <a:lnTo>
                    <a:pt x="9644" y="67310"/>
                  </a:lnTo>
                  <a:lnTo>
                    <a:pt x="4922" y="60960"/>
                  </a:lnTo>
                  <a:lnTo>
                    <a:pt x="0" y="54610"/>
                  </a:lnTo>
                  <a:lnTo>
                    <a:pt x="0" y="53340"/>
                  </a:lnTo>
                  <a:lnTo>
                    <a:pt x="33113" y="24130"/>
                  </a:lnTo>
                  <a:lnTo>
                    <a:pt x="68513" y="3810"/>
                  </a:lnTo>
                  <a:lnTo>
                    <a:pt x="69819" y="2540"/>
                  </a:lnTo>
                  <a:lnTo>
                    <a:pt x="72230" y="2540"/>
                  </a:lnTo>
                  <a:lnTo>
                    <a:pt x="75444" y="8890"/>
                  </a:lnTo>
                  <a:lnTo>
                    <a:pt x="78558" y="15240"/>
                  </a:lnTo>
                  <a:lnTo>
                    <a:pt x="80045" y="17780"/>
                  </a:lnTo>
                  <a:lnTo>
                    <a:pt x="67709" y="17780"/>
                  </a:lnTo>
                  <a:lnTo>
                    <a:pt x="52753" y="26670"/>
                  </a:lnTo>
                  <a:lnTo>
                    <a:pt x="38249" y="35560"/>
                  </a:lnTo>
                  <a:lnTo>
                    <a:pt x="24537" y="45720"/>
                  </a:lnTo>
                  <a:lnTo>
                    <a:pt x="11954" y="57150"/>
                  </a:lnTo>
                  <a:lnTo>
                    <a:pt x="14968" y="59690"/>
                  </a:lnTo>
                  <a:lnTo>
                    <a:pt x="17781" y="60960"/>
                  </a:lnTo>
                  <a:lnTo>
                    <a:pt x="20393" y="63500"/>
                  </a:lnTo>
                  <a:lnTo>
                    <a:pt x="27415" y="69850"/>
                  </a:lnTo>
                  <a:lnTo>
                    <a:pt x="33854" y="77470"/>
                  </a:lnTo>
                  <a:lnTo>
                    <a:pt x="39916" y="85090"/>
                  </a:lnTo>
                  <a:lnTo>
                    <a:pt x="45809" y="92710"/>
                  </a:lnTo>
                  <a:lnTo>
                    <a:pt x="52444" y="100330"/>
                  </a:lnTo>
                  <a:lnTo>
                    <a:pt x="65940" y="116840"/>
                  </a:lnTo>
                  <a:lnTo>
                    <a:pt x="72631" y="125730"/>
                  </a:lnTo>
                  <a:lnTo>
                    <a:pt x="86124" y="143510"/>
                  </a:lnTo>
                  <a:lnTo>
                    <a:pt x="99429" y="161290"/>
                  </a:lnTo>
                  <a:lnTo>
                    <a:pt x="112696" y="177800"/>
                  </a:lnTo>
                  <a:lnTo>
                    <a:pt x="126076" y="195580"/>
                  </a:lnTo>
                  <a:lnTo>
                    <a:pt x="126377" y="195580"/>
                  </a:lnTo>
                  <a:lnTo>
                    <a:pt x="131199" y="203200"/>
                  </a:lnTo>
                  <a:lnTo>
                    <a:pt x="134012" y="205740"/>
                  </a:lnTo>
                  <a:lnTo>
                    <a:pt x="131902" y="209550"/>
                  </a:lnTo>
                  <a:lnTo>
                    <a:pt x="130194" y="212090"/>
                  </a:lnTo>
                  <a:lnTo>
                    <a:pt x="126980" y="217170"/>
                  </a:lnTo>
                  <a:lnTo>
                    <a:pt x="126678" y="217170"/>
                  </a:lnTo>
                  <a:lnTo>
                    <a:pt x="115472" y="232410"/>
                  </a:lnTo>
                  <a:lnTo>
                    <a:pt x="103862" y="247650"/>
                  </a:lnTo>
                  <a:lnTo>
                    <a:pt x="91855" y="261620"/>
                  </a:lnTo>
                  <a:lnTo>
                    <a:pt x="79463" y="276860"/>
                  </a:lnTo>
                  <a:lnTo>
                    <a:pt x="66315" y="290830"/>
                  </a:lnTo>
                  <a:lnTo>
                    <a:pt x="52414" y="306070"/>
                  </a:lnTo>
                  <a:lnTo>
                    <a:pt x="37420" y="320040"/>
                  </a:lnTo>
                  <a:lnTo>
                    <a:pt x="20995" y="331470"/>
                  </a:lnTo>
                  <a:lnTo>
                    <a:pt x="21598" y="332740"/>
                  </a:lnTo>
                  <a:lnTo>
                    <a:pt x="21799" y="334010"/>
                  </a:lnTo>
                  <a:lnTo>
                    <a:pt x="21297" y="335280"/>
                  </a:lnTo>
                  <a:lnTo>
                    <a:pt x="28557" y="341630"/>
                  </a:lnTo>
                  <a:lnTo>
                    <a:pt x="44055" y="354330"/>
                  </a:lnTo>
                  <a:lnTo>
                    <a:pt x="51033" y="360680"/>
                  </a:lnTo>
                  <a:lnTo>
                    <a:pt x="56804" y="367030"/>
                  </a:lnTo>
                  <a:lnTo>
                    <a:pt x="62472" y="374650"/>
                  </a:lnTo>
                  <a:lnTo>
                    <a:pt x="68197" y="381000"/>
                  </a:lnTo>
                  <a:lnTo>
                    <a:pt x="74138" y="388620"/>
                  </a:lnTo>
                  <a:lnTo>
                    <a:pt x="87921" y="388620"/>
                  </a:lnTo>
                  <a:lnTo>
                    <a:pt x="82979" y="401320"/>
                  </a:lnTo>
                  <a:lnTo>
                    <a:pt x="81673" y="406400"/>
                  </a:lnTo>
                  <a:lnTo>
                    <a:pt x="76147" y="407670"/>
                  </a:lnTo>
                  <a:close/>
                </a:path>
                <a:path w="296545" h="410209">
                  <a:moveTo>
                    <a:pt x="153601" y="173990"/>
                  </a:moveTo>
                  <a:lnTo>
                    <a:pt x="150989" y="168910"/>
                  </a:lnTo>
                  <a:lnTo>
                    <a:pt x="148377" y="165100"/>
                  </a:lnTo>
                  <a:lnTo>
                    <a:pt x="145665" y="161290"/>
                  </a:lnTo>
                  <a:lnTo>
                    <a:pt x="145364" y="161290"/>
                  </a:lnTo>
                  <a:lnTo>
                    <a:pt x="144962" y="160020"/>
                  </a:lnTo>
                  <a:lnTo>
                    <a:pt x="144560" y="160020"/>
                  </a:lnTo>
                  <a:lnTo>
                    <a:pt x="132640" y="139700"/>
                  </a:lnTo>
                  <a:lnTo>
                    <a:pt x="121002" y="119380"/>
                  </a:lnTo>
                  <a:lnTo>
                    <a:pt x="109666" y="97790"/>
                  </a:lnTo>
                  <a:lnTo>
                    <a:pt x="98650" y="77470"/>
                  </a:lnTo>
                  <a:lnTo>
                    <a:pt x="94332" y="69850"/>
                  </a:lnTo>
                  <a:lnTo>
                    <a:pt x="89873" y="62230"/>
                  </a:lnTo>
                  <a:lnTo>
                    <a:pt x="80869" y="45720"/>
                  </a:lnTo>
                  <a:lnTo>
                    <a:pt x="77075" y="39370"/>
                  </a:lnTo>
                  <a:lnTo>
                    <a:pt x="73347" y="33020"/>
                  </a:lnTo>
                  <a:lnTo>
                    <a:pt x="70090" y="25400"/>
                  </a:lnTo>
                  <a:lnTo>
                    <a:pt x="67709" y="17780"/>
                  </a:lnTo>
                  <a:lnTo>
                    <a:pt x="80045" y="17780"/>
                  </a:lnTo>
                  <a:lnTo>
                    <a:pt x="82275" y="21590"/>
                  </a:lnTo>
                  <a:lnTo>
                    <a:pt x="84486" y="26670"/>
                  </a:lnTo>
                  <a:lnTo>
                    <a:pt x="90111" y="36830"/>
                  </a:lnTo>
                  <a:lnTo>
                    <a:pt x="93326" y="44450"/>
                  </a:lnTo>
                  <a:lnTo>
                    <a:pt x="97646" y="52070"/>
                  </a:lnTo>
                  <a:lnTo>
                    <a:pt x="102568" y="58420"/>
                  </a:lnTo>
                  <a:lnTo>
                    <a:pt x="105582" y="64770"/>
                  </a:lnTo>
                  <a:lnTo>
                    <a:pt x="108596" y="69850"/>
                  </a:lnTo>
                  <a:lnTo>
                    <a:pt x="111409" y="74930"/>
                  </a:lnTo>
                  <a:lnTo>
                    <a:pt x="121637" y="93980"/>
                  </a:lnTo>
                  <a:lnTo>
                    <a:pt x="132128" y="113030"/>
                  </a:lnTo>
                  <a:lnTo>
                    <a:pt x="142884" y="132080"/>
                  </a:lnTo>
                  <a:lnTo>
                    <a:pt x="153903" y="151130"/>
                  </a:lnTo>
                  <a:lnTo>
                    <a:pt x="168666" y="151130"/>
                  </a:lnTo>
                  <a:lnTo>
                    <a:pt x="161538" y="163830"/>
                  </a:lnTo>
                  <a:lnTo>
                    <a:pt x="161939" y="163830"/>
                  </a:lnTo>
                  <a:lnTo>
                    <a:pt x="159227" y="167640"/>
                  </a:lnTo>
                  <a:lnTo>
                    <a:pt x="155410" y="171450"/>
                  </a:lnTo>
                  <a:lnTo>
                    <a:pt x="153601" y="173990"/>
                  </a:lnTo>
                  <a:close/>
                </a:path>
                <a:path w="296545" h="410209">
                  <a:moveTo>
                    <a:pt x="269883" y="389890"/>
                  </a:moveTo>
                  <a:lnTo>
                    <a:pt x="254764" y="389890"/>
                  </a:lnTo>
                  <a:lnTo>
                    <a:pt x="262005" y="378460"/>
                  </a:lnTo>
                  <a:lnTo>
                    <a:pt x="269142" y="365760"/>
                  </a:lnTo>
                  <a:lnTo>
                    <a:pt x="275545" y="353060"/>
                  </a:lnTo>
                  <a:lnTo>
                    <a:pt x="280582" y="339090"/>
                  </a:lnTo>
                  <a:lnTo>
                    <a:pt x="278673" y="337820"/>
                  </a:lnTo>
                  <a:lnTo>
                    <a:pt x="276965" y="336550"/>
                  </a:lnTo>
                  <a:lnTo>
                    <a:pt x="274353" y="334010"/>
                  </a:lnTo>
                  <a:lnTo>
                    <a:pt x="273851" y="332740"/>
                  </a:lnTo>
                  <a:lnTo>
                    <a:pt x="273549" y="332740"/>
                  </a:lnTo>
                  <a:lnTo>
                    <a:pt x="272746" y="331470"/>
                  </a:lnTo>
                  <a:lnTo>
                    <a:pt x="271239" y="331470"/>
                  </a:lnTo>
                  <a:lnTo>
                    <a:pt x="262975" y="323850"/>
                  </a:lnTo>
                  <a:lnTo>
                    <a:pt x="255605" y="314960"/>
                  </a:lnTo>
                  <a:lnTo>
                    <a:pt x="248819" y="306070"/>
                  </a:lnTo>
                  <a:lnTo>
                    <a:pt x="242307" y="295910"/>
                  </a:lnTo>
                  <a:lnTo>
                    <a:pt x="235384" y="287020"/>
                  </a:lnTo>
                  <a:lnTo>
                    <a:pt x="228142" y="278130"/>
                  </a:lnTo>
                  <a:lnTo>
                    <a:pt x="213374" y="260350"/>
                  </a:lnTo>
                  <a:lnTo>
                    <a:pt x="208151" y="254000"/>
                  </a:lnTo>
                  <a:lnTo>
                    <a:pt x="203027" y="247650"/>
                  </a:lnTo>
                  <a:lnTo>
                    <a:pt x="198105" y="240030"/>
                  </a:lnTo>
                  <a:lnTo>
                    <a:pt x="194890" y="234950"/>
                  </a:lnTo>
                  <a:lnTo>
                    <a:pt x="191575" y="228600"/>
                  </a:lnTo>
                  <a:lnTo>
                    <a:pt x="187958" y="223520"/>
                  </a:lnTo>
                  <a:lnTo>
                    <a:pt x="190068" y="219710"/>
                  </a:lnTo>
                  <a:lnTo>
                    <a:pt x="191977" y="215900"/>
                  </a:lnTo>
                  <a:lnTo>
                    <a:pt x="193685" y="213360"/>
                  </a:lnTo>
                  <a:lnTo>
                    <a:pt x="201286" y="203200"/>
                  </a:lnTo>
                  <a:lnTo>
                    <a:pt x="208892" y="193040"/>
                  </a:lnTo>
                  <a:lnTo>
                    <a:pt x="216628" y="182880"/>
                  </a:lnTo>
                  <a:lnTo>
                    <a:pt x="224525" y="172720"/>
                  </a:lnTo>
                  <a:lnTo>
                    <a:pt x="267232" y="119380"/>
                  </a:lnTo>
                  <a:lnTo>
                    <a:pt x="281285" y="101600"/>
                  </a:lnTo>
                  <a:lnTo>
                    <a:pt x="267360" y="83820"/>
                  </a:lnTo>
                  <a:lnTo>
                    <a:pt x="253897" y="64770"/>
                  </a:lnTo>
                  <a:lnTo>
                    <a:pt x="229147" y="25400"/>
                  </a:lnTo>
                  <a:lnTo>
                    <a:pt x="244020" y="25400"/>
                  </a:lnTo>
                  <a:lnTo>
                    <a:pt x="249138" y="34290"/>
                  </a:lnTo>
                  <a:lnTo>
                    <a:pt x="263428" y="55880"/>
                  </a:lnTo>
                  <a:lnTo>
                    <a:pt x="278585" y="77470"/>
                  </a:lnTo>
                  <a:lnTo>
                    <a:pt x="294344" y="99060"/>
                  </a:lnTo>
                  <a:lnTo>
                    <a:pt x="296153" y="100330"/>
                  </a:lnTo>
                  <a:lnTo>
                    <a:pt x="295148" y="104140"/>
                  </a:lnTo>
                  <a:lnTo>
                    <a:pt x="293541" y="106680"/>
                  </a:lnTo>
                  <a:lnTo>
                    <a:pt x="278685" y="125730"/>
                  </a:lnTo>
                  <a:lnTo>
                    <a:pt x="263604" y="143510"/>
                  </a:lnTo>
                  <a:lnTo>
                    <a:pt x="233366" y="181610"/>
                  </a:lnTo>
                  <a:lnTo>
                    <a:pt x="225108" y="191770"/>
                  </a:lnTo>
                  <a:lnTo>
                    <a:pt x="217029" y="201930"/>
                  </a:lnTo>
                  <a:lnTo>
                    <a:pt x="209081" y="213360"/>
                  </a:lnTo>
                  <a:lnTo>
                    <a:pt x="201219" y="223520"/>
                  </a:lnTo>
                  <a:lnTo>
                    <a:pt x="238627" y="271780"/>
                  </a:lnTo>
                  <a:lnTo>
                    <a:pt x="245846" y="280670"/>
                  </a:lnTo>
                  <a:lnTo>
                    <a:pt x="252754" y="289560"/>
                  </a:lnTo>
                  <a:lnTo>
                    <a:pt x="257660" y="297180"/>
                  </a:lnTo>
                  <a:lnTo>
                    <a:pt x="262687" y="303530"/>
                  </a:lnTo>
                  <a:lnTo>
                    <a:pt x="267998" y="309880"/>
                  </a:lnTo>
                  <a:lnTo>
                    <a:pt x="273750" y="316230"/>
                  </a:lnTo>
                  <a:lnTo>
                    <a:pt x="277166" y="321310"/>
                  </a:lnTo>
                  <a:lnTo>
                    <a:pt x="281888" y="326390"/>
                  </a:lnTo>
                  <a:lnTo>
                    <a:pt x="286006" y="330200"/>
                  </a:lnTo>
                  <a:lnTo>
                    <a:pt x="288417" y="332740"/>
                  </a:lnTo>
                  <a:lnTo>
                    <a:pt x="291029" y="335280"/>
                  </a:lnTo>
                  <a:lnTo>
                    <a:pt x="293842" y="337820"/>
                  </a:lnTo>
                  <a:lnTo>
                    <a:pt x="287953" y="355600"/>
                  </a:lnTo>
                  <a:lnTo>
                    <a:pt x="279502" y="373380"/>
                  </a:lnTo>
                  <a:lnTo>
                    <a:pt x="269883" y="389890"/>
                  </a:lnTo>
                  <a:close/>
                </a:path>
                <a:path w="296545" h="410209">
                  <a:moveTo>
                    <a:pt x="87921" y="388620"/>
                  </a:moveTo>
                  <a:lnTo>
                    <a:pt x="74138" y="388620"/>
                  </a:lnTo>
                  <a:lnTo>
                    <a:pt x="81315" y="372110"/>
                  </a:lnTo>
                  <a:lnTo>
                    <a:pt x="90036" y="355600"/>
                  </a:lnTo>
                  <a:lnTo>
                    <a:pt x="99850" y="340360"/>
                  </a:lnTo>
                  <a:lnTo>
                    <a:pt x="110304" y="326390"/>
                  </a:lnTo>
                  <a:lnTo>
                    <a:pt x="120991" y="312420"/>
                  </a:lnTo>
                  <a:lnTo>
                    <a:pt x="131764" y="297180"/>
                  </a:lnTo>
                  <a:lnTo>
                    <a:pt x="153300" y="269240"/>
                  </a:lnTo>
                  <a:lnTo>
                    <a:pt x="155811" y="266700"/>
                  </a:lnTo>
                  <a:lnTo>
                    <a:pt x="158222" y="262890"/>
                  </a:lnTo>
                  <a:lnTo>
                    <a:pt x="160433" y="260350"/>
                  </a:lnTo>
                  <a:lnTo>
                    <a:pt x="163045" y="256540"/>
                  </a:lnTo>
                  <a:lnTo>
                    <a:pt x="165656" y="254000"/>
                  </a:lnTo>
                  <a:lnTo>
                    <a:pt x="168067" y="251460"/>
                  </a:lnTo>
                  <a:lnTo>
                    <a:pt x="172186" y="255270"/>
                  </a:lnTo>
                  <a:lnTo>
                    <a:pt x="176004" y="260350"/>
                  </a:lnTo>
                  <a:lnTo>
                    <a:pt x="180524" y="264160"/>
                  </a:lnTo>
                  <a:lnTo>
                    <a:pt x="184139" y="269240"/>
                  </a:lnTo>
                  <a:lnTo>
                    <a:pt x="168570" y="269240"/>
                  </a:lnTo>
                  <a:lnTo>
                    <a:pt x="156902" y="285750"/>
                  </a:lnTo>
                  <a:lnTo>
                    <a:pt x="133379" y="316230"/>
                  </a:lnTo>
                  <a:lnTo>
                    <a:pt x="121655" y="332740"/>
                  </a:lnTo>
                  <a:lnTo>
                    <a:pt x="109990" y="347980"/>
                  </a:lnTo>
                  <a:lnTo>
                    <a:pt x="99153" y="365760"/>
                  </a:lnTo>
                  <a:lnTo>
                    <a:pt x="89898" y="383540"/>
                  </a:lnTo>
                  <a:lnTo>
                    <a:pt x="87921" y="388620"/>
                  </a:lnTo>
                  <a:close/>
                </a:path>
                <a:path w="296545" h="410209">
                  <a:moveTo>
                    <a:pt x="258280" y="410210"/>
                  </a:moveTo>
                  <a:lnTo>
                    <a:pt x="251951" y="410210"/>
                  </a:lnTo>
                  <a:lnTo>
                    <a:pt x="249540" y="406400"/>
                  </a:lnTo>
                  <a:lnTo>
                    <a:pt x="245120" y="398780"/>
                  </a:lnTo>
                  <a:lnTo>
                    <a:pt x="243110" y="394970"/>
                  </a:lnTo>
                  <a:lnTo>
                    <a:pt x="236694" y="383540"/>
                  </a:lnTo>
                  <a:lnTo>
                    <a:pt x="230578" y="370840"/>
                  </a:lnTo>
                  <a:lnTo>
                    <a:pt x="224576" y="359410"/>
                  </a:lnTo>
                  <a:lnTo>
                    <a:pt x="218498" y="346710"/>
                  </a:lnTo>
                  <a:lnTo>
                    <a:pt x="212021" y="334010"/>
                  </a:lnTo>
                  <a:lnTo>
                    <a:pt x="205112" y="322580"/>
                  </a:lnTo>
                  <a:lnTo>
                    <a:pt x="197788" y="309880"/>
                  </a:lnTo>
                  <a:lnTo>
                    <a:pt x="190068" y="298450"/>
                  </a:lnTo>
                  <a:lnTo>
                    <a:pt x="184830" y="290830"/>
                  </a:lnTo>
                  <a:lnTo>
                    <a:pt x="179507" y="284480"/>
                  </a:lnTo>
                  <a:lnTo>
                    <a:pt x="174090" y="276860"/>
                  </a:lnTo>
                  <a:lnTo>
                    <a:pt x="168570" y="269240"/>
                  </a:lnTo>
                  <a:lnTo>
                    <a:pt x="184139" y="269240"/>
                  </a:lnTo>
                  <a:lnTo>
                    <a:pt x="187753" y="274320"/>
                  </a:lnTo>
                  <a:lnTo>
                    <a:pt x="194802" y="283210"/>
                  </a:lnTo>
                  <a:lnTo>
                    <a:pt x="201644" y="293370"/>
                  </a:lnTo>
                  <a:lnTo>
                    <a:pt x="208251" y="303530"/>
                  </a:lnTo>
                  <a:lnTo>
                    <a:pt x="220788" y="323850"/>
                  </a:lnTo>
                  <a:lnTo>
                    <a:pt x="232148" y="346710"/>
                  </a:lnTo>
                  <a:lnTo>
                    <a:pt x="243187" y="368300"/>
                  </a:lnTo>
                  <a:lnTo>
                    <a:pt x="254764" y="389890"/>
                  </a:lnTo>
                  <a:lnTo>
                    <a:pt x="269883" y="389890"/>
                  </a:lnTo>
                  <a:lnTo>
                    <a:pt x="260490" y="406400"/>
                  </a:lnTo>
                  <a:lnTo>
                    <a:pt x="258280" y="410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13142120" y="4913647"/>
            <a:ext cx="296545" cy="410209"/>
            <a:chOff x="13142120" y="4913647"/>
            <a:chExt cx="296545" cy="410209"/>
          </a:xfrm>
        </p:grpSpPr>
        <p:sp>
          <p:nvSpPr>
            <p:cNvPr id="79" name="object 79"/>
            <p:cNvSpPr/>
            <p:nvPr/>
          </p:nvSpPr>
          <p:spPr>
            <a:xfrm>
              <a:off x="13153773" y="4932333"/>
              <a:ext cx="269875" cy="372110"/>
            </a:xfrm>
            <a:custGeom>
              <a:avLst/>
              <a:gdLst/>
              <a:ahLst/>
              <a:cxnLst/>
              <a:rect l="l" t="t" r="r" b="b"/>
              <a:pathLst>
                <a:path w="269875" h="372110">
                  <a:moveTo>
                    <a:pt x="242809" y="372100"/>
                  </a:moveTo>
                  <a:lnTo>
                    <a:pt x="231233" y="350284"/>
                  </a:lnTo>
                  <a:lnTo>
                    <a:pt x="220193" y="328224"/>
                  </a:lnTo>
                  <a:lnTo>
                    <a:pt x="208833" y="306352"/>
                  </a:lnTo>
                  <a:lnTo>
                    <a:pt x="182847" y="265400"/>
                  </a:lnTo>
                  <a:lnTo>
                    <a:pt x="164049" y="242206"/>
                  </a:lnTo>
                  <a:lnTo>
                    <a:pt x="160232" y="237585"/>
                  </a:lnTo>
                  <a:lnTo>
                    <a:pt x="156113" y="233165"/>
                  </a:lnTo>
                  <a:lnTo>
                    <a:pt x="153802" y="236179"/>
                  </a:lnTo>
                  <a:lnTo>
                    <a:pt x="151090" y="238992"/>
                  </a:lnTo>
                  <a:lnTo>
                    <a:pt x="148478" y="241905"/>
                  </a:lnTo>
                  <a:lnTo>
                    <a:pt x="143857" y="248133"/>
                  </a:lnTo>
                  <a:lnTo>
                    <a:pt x="141345" y="251047"/>
                  </a:lnTo>
                  <a:lnTo>
                    <a:pt x="130643" y="265390"/>
                  </a:lnTo>
                  <a:lnTo>
                    <a:pt x="109051" y="293965"/>
                  </a:lnTo>
                  <a:lnTo>
                    <a:pt x="98349" y="308308"/>
                  </a:lnTo>
                  <a:lnTo>
                    <a:pt x="87895" y="322938"/>
                  </a:lnTo>
                  <a:lnTo>
                    <a:pt x="78081" y="338094"/>
                  </a:lnTo>
                  <a:lnTo>
                    <a:pt x="69360" y="353854"/>
                  </a:lnTo>
                  <a:lnTo>
                    <a:pt x="62184" y="370291"/>
                  </a:lnTo>
                  <a:lnTo>
                    <a:pt x="56257" y="363501"/>
                  </a:lnTo>
                  <a:lnTo>
                    <a:pt x="50556" y="356503"/>
                  </a:lnTo>
                  <a:lnTo>
                    <a:pt x="44892" y="349468"/>
                  </a:lnTo>
                  <a:lnTo>
                    <a:pt x="39078" y="342565"/>
                  </a:lnTo>
                  <a:lnTo>
                    <a:pt x="32101" y="335787"/>
                  </a:lnTo>
                  <a:lnTo>
                    <a:pt x="24398" y="329781"/>
                  </a:lnTo>
                  <a:lnTo>
                    <a:pt x="16602" y="323889"/>
                  </a:lnTo>
                  <a:lnTo>
                    <a:pt x="9342" y="317450"/>
                  </a:lnTo>
                  <a:lnTo>
                    <a:pt x="9744" y="316144"/>
                  </a:lnTo>
                  <a:lnTo>
                    <a:pt x="9644" y="314637"/>
                  </a:lnTo>
                  <a:lnTo>
                    <a:pt x="9041" y="313331"/>
                  </a:lnTo>
                  <a:lnTo>
                    <a:pt x="25423" y="301877"/>
                  </a:lnTo>
                  <a:lnTo>
                    <a:pt x="54346" y="273281"/>
                  </a:lnTo>
                  <a:lnTo>
                    <a:pt x="79943" y="244030"/>
                  </a:lnTo>
                  <a:lnTo>
                    <a:pt x="114724" y="198908"/>
                  </a:lnTo>
                  <a:lnTo>
                    <a:pt x="114824" y="199109"/>
                  </a:lnTo>
                  <a:lnTo>
                    <a:pt x="115025" y="199310"/>
                  </a:lnTo>
                  <a:lnTo>
                    <a:pt x="118240" y="194287"/>
                  </a:lnTo>
                  <a:lnTo>
                    <a:pt x="119948" y="191776"/>
                  </a:lnTo>
                  <a:lnTo>
                    <a:pt x="120651" y="190470"/>
                  </a:lnTo>
                  <a:lnTo>
                    <a:pt x="121354" y="189063"/>
                  </a:lnTo>
                  <a:lnTo>
                    <a:pt x="122057" y="187757"/>
                  </a:lnTo>
                  <a:lnTo>
                    <a:pt x="119244" y="184543"/>
                  </a:lnTo>
                  <a:lnTo>
                    <a:pt x="114422" y="177310"/>
                  </a:lnTo>
                  <a:lnTo>
                    <a:pt x="114221" y="177611"/>
                  </a:lnTo>
                  <a:lnTo>
                    <a:pt x="100741" y="160172"/>
                  </a:lnTo>
                  <a:lnTo>
                    <a:pt x="87474" y="142576"/>
                  </a:lnTo>
                  <a:lnTo>
                    <a:pt x="74170" y="125018"/>
                  </a:lnTo>
                  <a:lnTo>
                    <a:pt x="60677" y="107591"/>
                  </a:lnTo>
                  <a:lnTo>
                    <a:pt x="53985" y="99272"/>
                  </a:lnTo>
                  <a:lnTo>
                    <a:pt x="47228" y="90990"/>
                  </a:lnTo>
                  <a:lnTo>
                    <a:pt x="40489" y="82671"/>
                  </a:lnTo>
                  <a:lnTo>
                    <a:pt x="33854" y="74239"/>
                  </a:lnTo>
                  <a:lnTo>
                    <a:pt x="27962" y="66596"/>
                  </a:lnTo>
                  <a:lnTo>
                    <a:pt x="21900" y="59057"/>
                  </a:lnTo>
                  <a:lnTo>
                    <a:pt x="0" y="39580"/>
                  </a:lnTo>
                  <a:lnTo>
                    <a:pt x="12582" y="27971"/>
                  </a:lnTo>
                  <a:lnTo>
                    <a:pt x="26295" y="17680"/>
                  </a:lnTo>
                  <a:lnTo>
                    <a:pt x="40798" y="8444"/>
                  </a:lnTo>
                  <a:lnTo>
                    <a:pt x="55754" y="0"/>
                  </a:lnTo>
                  <a:lnTo>
                    <a:pt x="58135" y="7303"/>
                  </a:lnTo>
                  <a:lnTo>
                    <a:pt x="61393" y="14428"/>
                  </a:lnTo>
                  <a:lnTo>
                    <a:pt x="65120" y="21345"/>
                  </a:lnTo>
                  <a:lnTo>
                    <a:pt x="68914" y="28028"/>
                  </a:lnTo>
                  <a:lnTo>
                    <a:pt x="73416" y="35893"/>
                  </a:lnTo>
                  <a:lnTo>
                    <a:pt x="77956" y="43712"/>
                  </a:lnTo>
                  <a:lnTo>
                    <a:pt x="82420" y="51549"/>
                  </a:lnTo>
                  <a:lnTo>
                    <a:pt x="86696" y="59471"/>
                  </a:lnTo>
                  <a:lnTo>
                    <a:pt x="97712" y="80265"/>
                  </a:lnTo>
                  <a:lnTo>
                    <a:pt x="109048" y="100898"/>
                  </a:lnTo>
                  <a:lnTo>
                    <a:pt x="120685" y="121362"/>
                  </a:lnTo>
                  <a:lnTo>
                    <a:pt x="132605" y="141647"/>
                  </a:lnTo>
                  <a:lnTo>
                    <a:pt x="133007" y="142249"/>
                  </a:lnTo>
                  <a:lnTo>
                    <a:pt x="133309" y="142752"/>
                  </a:lnTo>
                  <a:lnTo>
                    <a:pt x="136423" y="147373"/>
                  </a:lnTo>
                  <a:lnTo>
                    <a:pt x="139035" y="151492"/>
                  </a:lnTo>
                  <a:lnTo>
                    <a:pt x="141647" y="155510"/>
                  </a:lnTo>
                  <a:lnTo>
                    <a:pt x="143455" y="153601"/>
                  </a:lnTo>
                  <a:lnTo>
                    <a:pt x="145364" y="151693"/>
                  </a:lnTo>
                  <a:lnTo>
                    <a:pt x="147272" y="149683"/>
                  </a:lnTo>
                  <a:lnTo>
                    <a:pt x="149985" y="146067"/>
                  </a:lnTo>
                  <a:lnTo>
                    <a:pt x="149583" y="145364"/>
                  </a:lnTo>
                  <a:lnTo>
                    <a:pt x="158850" y="129585"/>
                  </a:lnTo>
                  <a:lnTo>
                    <a:pt x="184844" y="81271"/>
                  </a:lnTo>
                  <a:lnTo>
                    <a:pt x="200681" y="46321"/>
                  </a:lnTo>
                  <a:lnTo>
                    <a:pt x="208193" y="27546"/>
                  </a:lnTo>
                  <a:lnTo>
                    <a:pt x="211051" y="20682"/>
                  </a:lnTo>
                  <a:lnTo>
                    <a:pt x="214042" y="13874"/>
                  </a:lnTo>
                  <a:lnTo>
                    <a:pt x="217192" y="7132"/>
                  </a:lnTo>
                  <a:lnTo>
                    <a:pt x="229125" y="27021"/>
                  </a:lnTo>
                  <a:lnTo>
                    <a:pt x="241905" y="46374"/>
                  </a:lnTo>
                  <a:lnTo>
                    <a:pt x="255363" y="65293"/>
                  </a:lnTo>
                  <a:lnTo>
                    <a:pt x="269330" y="83883"/>
                  </a:lnTo>
                  <a:lnTo>
                    <a:pt x="255319" y="101626"/>
                  </a:lnTo>
                  <a:lnTo>
                    <a:pt x="241101" y="119219"/>
                  </a:lnTo>
                  <a:lnTo>
                    <a:pt x="226808" y="136774"/>
                  </a:lnTo>
                  <a:lnTo>
                    <a:pt x="212571" y="154405"/>
                  </a:lnTo>
                  <a:lnTo>
                    <a:pt x="204674" y="164421"/>
                  </a:lnTo>
                  <a:lnTo>
                    <a:pt x="196937" y="174560"/>
                  </a:lnTo>
                  <a:lnTo>
                    <a:pt x="189332" y="184792"/>
                  </a:lnTo>
                  <a:lnTo>
                    <a:pt x="181830" y="195091"/>
                  </a:lnTo>
                  <a:lnTo>
                    <a:pt x="181730" y="194890"/>
                  </a:lnTo>
                  <a:lnTo>
                    <a:pt x="179922" y="198406"/>
                  </a:lnTo>
                  <a:lnTo>
                    <a:pt x="178013" y="201822"/>
                  </a:lnTo>
                  <a:lnTo>
                    <a:pt x="176004" y="205237"/>
                  </a:lnTo>
                  <a:lnTo>
                    <a:pt x="179520" y="210963"/>
                  </a:lnTo>
                  <a:lnTo>
                    <a:pt x="182935" y="216690"/>
                  </a:lnTo>
                  <a:lnTo>
                    <a:pt x="186150" y="222516"/>
                  </a:lnTo>
                  <a:lnTo>
                    <a:pt x="191173" y="229147"/>
                  </a:lnTo>
                  <a:lnTo>
                    <a:pt x="196196" y="235676"/>
                  </a:lnTo>
                  <a:lnTo>
                    <a:pt x="201420" y="242106"/>
                  </a:lnTo>
                  <a:lnTo>
                    <a:pt x="208794" y="251078"/>
                  </a:lnTo>
                  <a:lnTo>
                    <a:pt x="216187" y="260013"/>
                  </a:lnTo>
                  <a:lnTo>
                    <a:pt x="223430" y="269060"/>
                  </a:lnTo>
                  <a:lnTo>
                    <a:pt x="230352" y="278371"/>
                  </a:lnTo>
                  <a:lnTo>
                    <a:pt x="236865" y="287556"/>
                  </a:lnTo>
                  <a:lnTo>
                    <a:pt x="243650" y="296617"/>
                  </a:lnTo>
                  <a:lnTo>
                    <a:pt x="261595" y="314135"/>
                  </a:lnTo>
                  <a:lnTo>
                    <a:pt x="261896" y="315039"/>
                  </a:lnTo>
                  <a:lnTo>
                    <a:pt x="262901" y="316646"/>
                  </a:lnTo>
                  <a:lnTo>
                    <a:pt x="266517" y="320062"/>
                  </a:lnTo>
                  <a:lnTo>
                    <a:pt x="268326" y="321267"/>
                  </a:lnTo>
                  <a:lnTo>
                    <a:pt x="263519" y="334578"/>
                  </a:lnTo>
                  <a:lnTo>
                    <a:pt x="257225" y="347362"/>
                  </a:lnTo>
                  <a:lnTo>
                    <a:pt x="250102" y="359806"/>
                  </a:lnTo>
                  <a:lnTo>
                    <a:pt x="242809" y="372100"/>
                  </a:lnTo>
                  <a:close/>
                </a:path>
              </a:pathLst>
            </a:custGeom>
            <a:solidFill>
              <a:srgbClr val="EE4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3142120" y="4913647"/>
              <a:ext cx="296545" cy="410209"/>
            </a:xfrm>
            <a:custGeom>
              <a:avLst/>
              <a:gdLst/>
              <a:ahLst/>
              <a:cxnLst/>
              <a:rect l="l" t="t" r="r" b="b"/>
              <a:pathLst>
                <a:path w="296544" h="410210">
                  <a:moveTo>
                    <a:pt x="168666" y="151130"/>
                  </a:moveTo>
                  <a:lnTo>
                    <a:pt x="153903" y="151130"/>
                  </a:lnTo>
                  <a:lnTo>
                    <a:pt x="162734" y="135890"/>
                  </a:lnTo>
                  <a:lnTo>
                    <a:pt x="171282" y="120650"/>
                  </a:lnTo>
                  <a:lnTo>
                    <a:pt x="179529" y="105410"/>
                  </a:lnTo>
                  <a:lnTo>
                    <a:pt x="187456" y="88900"/>
                  </a:lnTo>
                  <a:lnTo>
                    <a:pt x="195802" y="71120"/>
                  </a:lnTo>
                  <a:lnTo>
                    <a:pt x="203442" y="52070"/>
                  </a:lnTo>
                  <a:lnTo>
                    <a:pt x="211175" y="33020"/>
                  </a:lnTo>
                  <a:lnTo>
                    <a:pt x="219804" y="15240"/>
                  </a:lnTo>
                  <a:lnTo>
                    <a:pt x="219603" y="15240"/>
                  </a:lnTo>
                  <a:lnTo>
                    <a:pt x="219502" y="13970"/>
                  </a:lnTo>
                  <a:lnTo>
                    <a:pt x="221713" y="10160"/>
                  </a:lnTo>
                  <a:lnTo>
                    <a:pt x="223420" y="6350"/>
                  </a:lnTo>
                  <a:lnTo>
                    <a:pt x="224626" y="2540"/>
                  </a:lnTo>
                  <a:lnTo>
                    <a:pt x="225430" y="2540"/>
                  </a:lnTo>
                  <a:lnTo>
                    <a:pt x="228042" y="0"/>
                  </a:lnTo>
                  <a:lnTo>
                    <a:pt x="230653" y="0"/>
                  </a:lnTo>
                  <a:lnTo>
                    <a:pt x="231256" y="1270"/>
                  </a:lnTo>
                  <a:lnTo>
                    <a:pt x="231959" y="2540"/>
                  </a:lnTo>
                  <a:lnTo>
                    <a:pt x="233265" y="6350"/>
                  </a:lnTo>
                  <a:lnTo>
                    <a:pt x="234672" y="8890"/>
                  </a:lnTo>
                  <a:lnTo>
                    <a:pt x="236279" y="11430"/>
                  </a:lnTo>
                  <a:lnTo>
                    <a:pt x="235978" y="11430"/>
                  </a:lnTo>
                  <a:lnTo>
                    <a:pt x="244020" y="25400"/>
                  </a:lnTo>
                  <a:lnTo>
                    <a:pt x="229147" y="25400"/>
                  </a:lnTo>
                  <a:lnTo>
                    <a:pt x="225996" y="31750"/>
                  </a:lnTo>
                  <a:lnTo>
                    <a:pt x="223006" y="38100"/>
                  </a:lnTo>
                  <a:lnTo>
                    <a:pt x="220148" y="45720"/>
                  </a:lnTo>
                  <a:lnTo>
                    <a:pt x="217393" y="52070"/>
                  </a:lnTo>
                  <a:lnTo>
                    <a:pt x="202390" y="87630"/>
                  </a:lnTo>
                  <a:lnTo>
                    <a:pt x="179771" y="132080"/>
                  </a:lnTo>
                  <a:lnTo>
                    <a:pt x="170805" y="147320"/>
                  </a:lnTo>
                  <a:lnTo>
                    <a:pt x="168666" y="151130"/>
                  </a:lnTo>
                  <a:close/>
                </a:path>
                <a:path w="296544" h="410210">
                  <a:moveTo>
                    <a:pt x="76147" y="407670"/>
                  </a:moveTo>
                  <a:lnTo>
                    <a:pt x="72531" y="405130"/>
                  </a:lnTo>
                  <a:lnTo>
                    <a:pt x="63880" y="396240"/>
                  </a:lnTo>
                  <a:lnTo>
                    <a:pt x="48162" y="375920"/>
                  </a:lnTo>
                  <a:lnTo>
                    <a:pt x="39681" y="367030"/>
                  </a:lnTo>
                  <a:lnTo>
                    <a:pt x="30928" y="359410"/>
                  </a:lnTo>
                  <a:lnTo>
                    <a:pt x="21874" y="353060"/>
                  </a:lnTo>
                  <a:lnTo>
                    <a:pt x="13235" y="345440"/>
                  </a:lnTo>
                  <a:lnTo>
                    <a:pt x="5726" y="336550"/>
                  </a:lnTo>
                  <a:lnTo>
                    <a:pt x="5223" y="335280"/>
                  </a:lnTo>
                  <a:lnTo>
                    <a:pt x="4922" y="335280"/>
                  </a:lnTo>
                  <a:lnTo>
                    <a:pt x="4822" y="334010"/>
                  </a:lnTo>
                  <a:lnTo>
                    <a:pt x="2411" y="331470"/>
                  </a:lnTo>
                  <a:lnTo>
                    <a:pt x="2109" y="326390"/>
                  </a:lnTo>
                  <a:lnTo>
                    <a:pt x="6228" y="325120"/>
                  </a:lnTo>
                  <a:lnTo>
                    <a:pt x="12557" y="321310"/>
                  </a:lnTo>
                  <a:lnTo>
                    <a:pt x="13059" y="321310"/>
                  </a:lnTo>
                  <a:lnTo>
                    <a:pt x="42695" y="297180"/>
                  </a:lnTo>
                  <a:lnTo>
                    <a:pt x="58128" y="280670"/>
                  </a:lnTo>
                  <a:lnTo>
                    <a:pt x="65651" y="273050"/>
                  </a:lnTo>
                  <a:lnTo>
                    <a:pt x="73033" y="264160"/>
                  </a:lnTo>
                  <a:lnTo>
                    <a:pt x="84989" y="250190"/>
                  </a:lnTo>
                  <a:lnTo>
                    <a:pt x="96578" y="236220"/>
                  </a:lnTo>
                  <a:lnTo>
                    <a:pt x="107772" y="222250"/>
                  </a:lnTo>
                  <a:lnTo>
                    <a:pt x="118541" y="207010"/>
                  </a:lnTo>
                  <a:lnTo>
                    <a:pt x="110726" y="196850"/>
                  </a:lnTo>
                  <a:lnTo>
                    <a:pt x="103033" y="186690"/>
                  </a:lnTo>
                  <a:lnTo>
                    <a:pt x="95359" y="175260"/>
                  </a:lnTo>
                  <a:lnTo>
                    <a:pt x="87600" y="165100"/>
                  </a:lnTo>
                  <a:lnTo>
                    <a:pt x="79128" y="154940"/>
                  </a:lnTo>
                  <a:lnTo>
                    <a:pt x="70610" y="143510"/>
                  </a:lnTo>
                  <a:lnTo>
                    <a:pt x="47528" y="114300"/>
                  </a:lnTo>
                  <a:lnTo>
                    <a:pt x="29233" y="91440"/>
                  </a:lnTo>
                  <a:lnTo>
                    <a:pt x="24712" y="86360"/>
                  </a:lnTo>
                  <a:lnTo>
                    <a:pt x="19890" y="80010"/>
                  </a:lnTo>
                  <a:lnTo>
                    <a:pt x="14164" y="74930"/>
                  </a:lnTo>
                  <a:lnTo>
                    <a:pt x="9644" y="67310"/>
                  </a:lnTo>
                  <a:lnTo>
                    <a:pt x="4922" y="60960"/>
                  </a:lnTo>
                  <a:lnTo>
                    <a:pt x="0" y="54610"/>
                  </a:lnTo>
                  <a:lnTo>
                    <a:pt x="0" y="53340"/>
                  </a:lnTo>
                  <a:lnTo>
                    <a:pt x="33113" y="24130"/>
                  </a:lnTo>
                  <a:lnTo>
                    <a:pt x="68513" y="3810"/>
                  </a:lnTo>
                  <a:lnTo>
                    <a:pt x="69819" y="2540"/>
                  </a:lnTo>
                  <a:lnTo>
                    <a:pt x="72230" y="2540"/>
                  </a:lnTo>
                  <a:lnTo>
                    <a:pt x="75444" y="8890"/>
                  </a:lnTo>
                  <a:lnTo>
                    <a:pt x="78558" y="15240"/>
                  </a:lnTo>
                  <a:lnTo>
                    <a:pt x="80045" y="17780"/>
                  </a:lnTo>
                  <a:lnTo>
                    <a:pt x="67709" y="17780"/>
                  </a:lnTo>
                  <a:lnTo>
                    <a:pt x="52753" y="26670"/>
                  </a:lnTo>
                  <a:lnTo>
                    <a:pt x="38249" y="35560"/>
                  </a:lnTo>
                  <a:lnTo>
                    <a:pt x="24537" y="45720"/>
                  </a:lnTo>
                  <a:lnTo>
                    <a:pt x="11954" y="57150"/>
                  </a:lnTo>
                  <a:lnTo>
                    <a:pt x="14968" y="59690"/>
                  </a:lnTo>
                  <a:lnTo>
                    <a:pt x="17781" y="60960"/>
                  </a:lnTo>
                  <a:lnTo>
                    <a:pt x="20393" y="63500"/>
                  </a:lnTo>
                  <a:lnTo>
                    <a:pt x="27415" y="69850"/>
                  </a:lnTo>
                  <a:lnTo>
                    <a:pt x="33854" y="77470"/>
                  </a:lnTo>
                  <a:lnTo>
                    <a:pt x="39916" y="85090"/>
                  </a:lnTo>
                  <a:lnTo>
                    <a:pt x="45809" y="92710"/>
                  </a:lnTo>
                  <a:lnTo>
                    <a:pt x="52444" y="100330"/>
                  </a:lnTo>
                  <a:lnTo>
                    <a:pt x="65940" y="116840"/>
                  </a:lnTo>
                  <a:lnTo>
                    <a:pt x="72631" y="125730"/>
                  </a:lnTo>
                  <a:lnTo>
                    <a:pt x="86124" y="143510"/>
                  </a:lnTo>
                  <a:lnTo>
                    <a:pt x="99429" y="161290"/>
                  </a:lnTo>
                  <a:lnTo>
                    <a:pt x="112696" y="177800"/>
                  </a:lnTo>
                  <a:lnTo>
                    <a:pt x="126076" y="195580"/>
                  </a:lnTo>
                  <a:lnTo>
                    <a:pt x="126377" y="195580"/>
                  </a:lnTo>
                  <a:lnTo>
                    <a:pt x="131199" y="203200"/>
                  </a:lnTo>
                  <a:lnTo>
                    <a:pt x="134012" y="205740"/>
                  </a:lnTo>
                  <a:lnTo>
                    <a:pt x="131902" y="209550"/>
                  </a:lnTo>
                  <a:lnTo>
                    <a:pt x="130194" y="212090"/>
                  </a:lnTo>
                  <a:lnTo>
                    <a:pt x="126980" y="217170"/>
                  </a:lnTo>
                  <a:lnTo>
                    <a:pt x="126678" y="217170"/>
                  </a:lnTo>
                  <a:lnTo>
                    <a:pt x="115472" y="232410"/>
                  </a:lnTo>
                  <a:lnTo>
                    <a:pt x="103862" y="247650"/>
                  </a:lnTo>
                  <a:lnTo>
                    <a:pt x="91855" y="261620"/>
                  </a:lnTo>
                  <a:lnTo>
                    <a:pt x="79463" y="276860"/>
                  </a:lnTo>
                  <a:lnTo>
                    <a:pt x="66315" y="290830"/>
                  </a:lnTo>
                  <a:lnTo>
                    <a:pt x="52414" y="306070"/>
                  </a:lnTo>
                  <a:lnTo>
                    <a:pt x="37420" y="320040"/>
                  </a:lnTo>
                  <a:lnTo>
                    <a:pt x="20995" y="331470"/>
                  </a:lnTo>
                  <a:lnTo>
                    <a:pt x="21598" y="332740"/>
                  </a:lnTo>
                  <a:lnTo>
                    <a:pt x="21799" y="334010"/>
                  </a:lnTo>
                  <a:lnTo>
                    <a:pt x="21297" y="335280"/>
                  </a:lnTo>
                  <a:lnTo>
                    <a:pt x="28557" y="341630"/>
                  </a:lnTo>
                  <a:lnTo>
                    <a:pt x="44055" y="354330"/>
                  </a:lnTo>
                  <a:lnTo>
                    <a:pt x="51033" y="360680"/>
                  </a:lnTo>
                  <a:lnTo>
                    <a:pt x="56804" y="367030"/>
                  </a:lnTo>
                  <a:lnTo>
                    <a:pt x="62472" y="374650"/>
                  </a:lnTo>
                  <a:lnTo>
                    <a:pt x="68197" y="381000"/>
                  </a:lnTo>
                  <a:lnTo>
                    <a:pt x="74138" y="388620"/>
                  </a:lnTo>
                  <a:lnTo>
                    <a:pt x="87921" y="388620"/>
                  </a:lnTo>
                  <a:lnTo>
                    <a:pt x="82979" y="401320"/>
                  </a:lnTo>
                  <a:lnTo>
                    <a:pt x="81673" y="406400"/>
                  </a:lnTo>
                  <a:lnTo>
                    <a:pt x="76147" y="407670"/>
                  </a:lnTo>
                  <a:close/>
                </a:path>
                <a:path w="296544" h="410210">
                  <a:moveTo>
                    <a:pt x="153601" y="173990"/>
                  </a:moveTo>
                  <a:lnTo>
                    <a:pt x="150989" y="168910"/>
                  </a:lnTo>
                  <a:lnTo>
                    <a:pt x="148377" y="165100"/>
                  </a:lnTo>
                  <a:lnTo>
                    <a:pt x="145665" y="161290"/>
                  </a:lnTo>
                  <a:lnTo>
                    <a:pt x="145364" y="161290"/>
                  </a:lnTo>
                  <a:lnTo>
                    <a:pt x="144962" y="160020"/>
                  </a:lnTo>
                  <a:lnTo>
                    <a:pt x="144560" y="160020"/>
                  </a:lnTo>
                  <a:lnTo>
                    <a:pt x="132640" y="139700"/>
                  </a:lnTo>
                  <a:lnTo>
                    <a:pt x="121002" y="119380"/>
                  </a:lnTo>
                  <a:lnTo>
                    <a:pt x="109666" y="97790"/>
                  </a:lnTo>
                  <a:lnTo>
                    <a:pt x="98650" y="77470"/>
                  </a:lnTo>
                  <a:lnTo>
                    <a:pt x="94332" y="69850"/>
                  </a:lnTo>
                  <a:lnTo>
                    <a:pt x="89873" y="62230"/>
                  </a:lnTo>
                  <a:lnTo>
                    <a:pt x="80869" y="45720"/>
                  </a:lnTo>
                  <a:lnTo>
                    <a:pt x="77075" y="39370"/>
                  </a:lnTo>
                  <a:lnTo>
                    <a:pt x="73347" y="33020"/>
                  </a:lnTo>
                  <a:lnTo>
                    <a:pt x="70090" y="25400"/>
                  </a:lnTo>
                  <a:lnTo>
                    <a:pt x="67709" y="17780"/>
                  </a:lnTo>
                  <a:lnTo>
                    <a:pt x="80045" y="17780"/>
                  </a:lnTo>
                  <a:lnTo>
                    <a:pt x="82275" y="21590"/>
                  </a:lnTo>
                  <a:lnTo>
                    <a:pt x="84486" y="26670"/>
                  </a:lnTo>
                  <a:lnTo>
                    <a:pt x="90111" y="36830"/>
                  </a:lnTo>
                  <a:lnTo>
                    <a:pt x="93326" y="44450"/>
                  </a:lnTo>
                  <a:lnTo>
                    <a:pt x="97646" y="52070"/>
                  </a:lnTo>
                  <a:lnTo>
                    <a:pt x="102568" y="58420"/>
                  </a:lnTo>
                  <a:lnTo>
                    <a:pt x="105582" y="64770"/>
                  </a:lnTo>
                  <a:lnTo>
                    <a:pt x="108596" y="69850"/>
                  </a:lnTo>
                  <a:lnTo>
                    <a:pt x="111409" y="74930"/>
                  </a:lnTo>
                  <a:lnTo>
                    <a:pt x="121637" y="93980"/>
                  </a:lnTo>
                  <a:lnTo>
                    <a:pt x="132128" y="113030"/>
                  </a:lnTo>
                  <a:lnTo>
                    <a:pt x="142884" y="132080"/>
                  </a:lnTo>
                  <a:lnTo>
                    <a:pt x="153903" y="151130"/>
                  </a:lnTo>
                  <a:lnTo>
                    <a:pt x="168666" y="151130"/>
                  </a:lnTo>
                  <a:lnTo>
                    <a:pt x="161538" y="163830"/>
                  </a:lnTo>
                  <a:lnTo>
                    <a:pt x="161939" y="163830"/>
                  </a:lnTo>
                  <a:lnTo>
                    <a:pt x="159227" y="167640"/>
                  </a:lnTo>
                  <a:lnTo>
                    <a:pt x="155410" y="171450"/>
                  </a:lnTo>
                  <a:lnTo>
                    <a:pt x="153601" y="173990"/>
                  </a:lnTo>
                  <a:close/>
                </a:path>
                <a:path w="296544" h="410210">
                  <a:moveTo>
                    <a:pt x="269883" y="389890"/>
                  </a:moveTo>
                  <a:lnTo>
                    <a:pt x="254764" y="389890"/>
                  </a:lnTo>
                  <a:lnTo>
                    <a:pt x="262005" y="378460"/>
                  </a:lnTo>
                  <a:lnTo>
                    <a:pt x="269142" y="365760"/>
                  </a:lnTo>
                  <a:lnTo>
                    <a:pt x="275545" y="353060"/>
                  </a:lnTo>
                  <a:lnTo>
                    <a:pt x="280582" y="339090"/>
                  </a:lnTo>
                  <a:lnTo>
                    <a:pt x="278673" y="337820"/>
                  </a:lnTo>
                  <a:lnTo>
                    <a:pt x="276965" y="336550"/>
                  </a:lnTo>
                  <a:lnTo>
                    <a:pt x="274353" y="334010"/>
                  </a:lnTo>
                  <a:lnTo>
                    <a:pt x="273851" y="332740"/>
                  </a:lnTo>
                  <a:lnTo>
                    <a:pt x="273549" y="332740"/>
                  </a:lnTo>
                  <a:lnTo>
                    <a:pt x="272746" y="331470"/>
                  </a:lnTo>
                  <a:lnTo>
                    <a:pt x="271239" y="331470"/>
                  </a:lnTo>
                  <a:lnTo>
                    <a:pt x="262975" y="323850"/>
                  </a:lnTo>
                  <a:lnTo>
                    <a:pt x="255605" y="314960"/>
                  </a:lnTo>
                  <a:lnTo>
                    <a:pt x="248819" y="306070"/>
                  </a:lnTo>
                  <a:lnTo>
                    <a:pt x="242307" y="295910"/>
                  </a:lnTo>
                  <a:lnTo>
                    <a:pt x="235384" y="287020"/>
                  </a:lnTo>
                  <a:lnTo>
                    <a:pt x="228142" y="278130"/>
                  </a:lnTo>
                  <a:lnTo>
                    <a:pt x="213374" y="260350"/>
                  </a:lnTo>
                  <a:lnTo>
                    <a:pt x="208151" y="254000"/>
                  </a:lnTo>
                  <a:lnTo>
                    <a:pt x="203027" y="247650"/>
                  </a:lnTo>
                  <a:lnTo>
                    <a:pt x="198105" y="240030"/>
                  </a:lnTo>
                  <a:lnTo>
                    <a:pt x="194890" y="234950"/>
                  </a:lnTo>
                  <a:lnTo>
                    <a:pt x="191575" y="228600"/>
                  </a:lnTo>
                  <a:lnTo>
                    <a:pt x="187958" y="223520"/>
                  </a:lnTo>
                  <a:lnTo>
                    <a:pt x="190068" y="219710"/>
                  </a:lnTo>
                  <a:lnTo>
                    <a:pt x="191977" y="215900"/>
                  </a:lnTo>
                  <a:lnTo>
                    <a:pt x="193685" y="213360"/>
                  </a:lnTo>
                  <a:lnTo>
                    <a:pt x="201286" y="203200"/>
                  </a:lnTo>
                  <a:lnTo>
                    <a:pt x="208892" y="193040"/>
                  </a:lnTo>
                  <a:lnTo>
                    <a:pt x="216628" y="182880"/>
                  </a:lnTo>
                  <a:lnTo>
                    <a:pt x="224525" y="172720"/>
                  </a:lnTo>
                  <a:lnTo>
                    <a:pt x="267232" y="119380"/>
                  </a:lnTo>
                  <a:lnTo>
                    <a:pt x="281285" y="101600"/>
                  </a:lnTo>
                  <a:lnTo>
                    <a:pt x="267360" y="83820"/>
                  </a:lnTo>
                  <a:lnTo>
                    <a:pt x="253897" y="64770"/>
                  </a:lnTo>
                  <a:lnTo>
                    <a:pt x="229147" y="25400"/>
                  </a:lnTo>
                  <a:lnTo>
                    <a:pt x="244020" y="25400"/>
                  </a:lnTo>
                  <a:lnTo>
                    <a:pt x="249138" y="34290"/>
                  </a:lnTo>
                  <a:lnTo>
                    <a:pt x="263428" y="55880"/>
                  </a:lnTo>
                  <a:lnTo>
                    <a:pt x="278585" y="77470"/>
                  </a:lnTo>
                  <a:lnTo>
                    <a:pt x="294344" y="99060"/>
                  </a:lnTo>
                  <a:lnTo>
                    <a:pt x="296153" y="100330"/>
                  </a:lnTo>
                  <a:lnTo>
                    <a:pt x="295148" y="104140"/>
                  </a:lnTo>
                  <a:lnTo>
                    <a:pt x="293541" y="106680"/>
                  </a:lnTo>
                  <a:lnTo>
                    <a:pt x="278685" y="125730"/>
                  </a:lnTo>
                  <a:lnTo>
                    <a:pt x="263604" y="143510"/>
                  </a:lnTo>
                  <a:lnTo>
                    <a:pt x="233366" y="181610"/>
                  </a:lnTo>
                  <a:lnTo>
                    <a:pt x="225108" y="191770"/>
                  </a:lnTo>
                  <a:lnTo>
                    <a:pt x="217029" y="201930"/>
                  </a:lnTo>
                  <a:lnTo>
                    <a:pt x="209081" y="213360"/>
                  </a:lnTo>
                  <a:lnTo>
                    <a:pt x="201219" y="223520"/>
                  </a:lnTo>
                  <a:lnTo>
                    <a:pt x="238627" y="271780"/>
                  </a:lnTo>
                  <a:lnTo>
                    <a:pt x="245846" y="280670"/>
                  </a:lnTo>
                  <a:lnTo>
                    <a:pt x="252754" y="289560"/>
                  </a:lnTo>
                  <a:lnTo>
                    <a:pt x="257660" y="297180"/>
                  </a:lnTo>
                  <a:lnTo>
                    <a:pt x="262687" y="303530"/>
                  </a:lnTo>
                  <a:lnTo>
                    <a:pt x="267998" y="309880"/>
                  </a:lnTo>
                  <a:lnTo>
                    <a:pt x="273750" y="316230"/>
                  </a:lnTo>
                  <a:lnTo>
                    <a:pt x="277166" y="321310"/>
                  </a:lnTo>
                  <a:lnTo>
                    <a:pt x="281888" y="326390"/>
                  </a:lnTo>
                  <a:lnTo>
                    <a:pt x="286006" y="330200"/>
                  </a:lnTo>
                  <a:lnTo>
                    <a:pt x="288417" y="332740"/>
                  </a:lnTo>
                  <a:lnTo>
                    <a:pt x="291029" y="335280"/>
                  </a:lnTo>
                  <a:lnTo>
                    <a:pt x="293842" y="337820"/>
                  </a:lnTo>
                  <a:lnTo>
                    <a:pt x="287953" y="355600"/>
                  </a:lnTo>
                  <a:lnTo>
                    <a:pt x="279502" y="373380"/>
                  </a:lnTo>
                  <a:lnTo>
                    <a:pt x="269883" y="389890"/>
                  </a:lnTo>
                  <a:close/>
                </a:path>
                <a:path w="296544" h="410210">
                  <a:moveTo>
                    <a:pt x="87921" y="388620"/>
                  </a:moveTo>
                  <a:lnTo>
                    <a:pt x="74138" y="388620"/>
                  </a:lnTo>
                  <a:lnTo>
                    <a:pt x="81315" y="372110"/>
                  </a:lnTo>
                  <a:lnTo>
                    <a:pt x="90036" y="355600"/>
                  </a:lnTo>
                  <a:lnTo>
                    <a:pt x="99850" y="340360"/>
                  </a:lnTo>
                  <a:lnTo>
                    <a:pt x="110304" y="326390"/>
                  </a:lnTo>
                  <a:lnTo>
                    <a:pt x="120991" y="312420"/>
                  </a:lnTo>
                  <a:lnTo>
                    <a:pt x="131764" y="297180"/>
                  </a:lnTo>
                  <a:lnTo>
                    <a:pt x="153300" y="269240"/>
                  </a:lnTo>
                  <a:lnTo>
                    <a:pt x="155811" y="266700"/>
                  </a:lnTo>
                  <a:lnTo>
                    <a:pt x="158222" y="262890"/>
                  </a:lnTo>
                  <a:lnTo>
                    <a:pt x="160433" y="260350"/>
                  </a:lnTo>
                  <a:lnTo>
                    <a:pt x="163045" y="256540"/>
                  </a:lnTo>
                  <a:lnTo>
                    <a:pt x="165656" y="254000"/>
                  </a:lnTo>
                  <a:lnTo>
                    <a:pt x="168067" y="251460"/>
                  </a:lnTo>
                  <a:lnTo>
                    <a:pt x="172186" y="255270"/>
                  </a:lnTo>
                  <a:lnTo>
                    <a:pt x="176004" y="260350"/>
                  </a:lnTo>
                  <a:lnTo>
                    <a:pt x="180524" y="264160"/>
                  </a:lnTo>
                  <a:lnTo>
                    <a:pt x="184139" y="269240"/>
                  </a:lnTo>
                  <a:lnTo>
                    <a:pt x="168570" y="269240"/>
                  </a:lnTo>
                  <a:lnTo>
                    <a:pt x="156902" y="285750"/>
                  </a:lnTo>
                  <a:lnTo>
                    <a:pt x="133379" y="316230"/>
                  </a:lnTo>
                  <a:lnTo>
                    <a:pt x="121655" y="332740"/>
                  </a:lnTo>
                  <a:lnTo>
                    <a:pt x="109990" y="347980"/>
                  </a:lnTo>
                  <a:lnTo>
                    <a:pt x="99153" y="365760"/>
                  </a:lnTo>
                  <a:lnTo>
                    <a:pt x="89898" y="383540"/>
                  </a:lnTo>
                  <a:lnTo>
                    <a:pt x="87921" y="388620"/>
                  </a:lnTo>
                  <a:close/>
                </a:path>
                <a:path w="296544" h="410210">
                  <a:moveTo>
                    <a:pt x="258280" y="410210"/>
                  </a:moveTo>
                  <a:lnTo>
                    <a:pt x="251951" y="410210"/>
                  </a:lnTo>
                  <a:lnTo>
                    <a:pt x="249540" y="406400"/>
                  </a:lnTo>
                  <a:lnTo>
                    <a:pt x="245120" y="398780"/>
                  </a:lnTo>
                  <a:lnTo>
                    <a:pt x="243110" y="394970"/>
                  </a:lnTo>
                  <a:lnTo>
                    <a:pt x="236694" y="383540"/>
                  </a:lnTo>
                  <a:lnTo>
                    <a:pt x="230578" y="370840"/>
                  </a:lnTo>
                  <a:lnTo>
                    <a:pt x="224576" y="359410"/>
                  </a:lnTo>
                  <a:lnTo>
                    <a:pt x="218498" y="346710"/>
                  </a:lnTo>
                  <a:lnTo>
                    <a:pt x="212021" y="334010"/>
                  </a:lnTo>
                  <a:lnTo>
                    <a:pt x="205112" y="322580"/>
                  </a:lnTo>
                  <a:lnTo>
                    <a:pt x="197788" y="309880"/>
                  </a:lnTo>
                  <a:lnTo>
                    <a:pt x="190068" y="298450"/>
                  </a:lnTo>
                  <a:lnTo>
                    <a:pt x="184830" y="290830"/>
                  </a:lnTo>
                  <a:lnTo>
                    <a:pt x="179507" y="284480"/>
                  </a:lnTo>
                  <a:lnTo>
                    <a:pt x="174090" y="276860"/>
                  </a:lnTo>
                  <a:lnTo>
                    <a:pt x="168570" y="269240"/>
                  </a:lnTo>
                  <a:lnTo>
                    <a:pt x="184139" y="269240"/>
                  </a:lnTo>
                  <a:lnTo>
                    <a:pt x="187753" y="274320"/>
                  </a:lnTo>
                  <a:lnTo>
                    <a:pt x="194802" y="283210"/>
                  </a:lnTo>
                  <a:lnTo>
                    <a:pt x="201644" y="293370"/>
                  </a:lnTo>
                  <a:lnTo>
                    <a:pt x="208251" y="303530"/>
                  </a:lnTo>
                  <a:lnTo>
                    <a:pt x="220788" y="323850"/>
                  </a:lnTo>
                  <a:lnTo>
                    <a:pt x="232148" y="346710"/>
                  </a:lnTo>
                  <a:lnTo>
                    <a:pt x="243187" y="368300"/>
                  </a:lnTo>
                  <a:lnTo>
                    <a:pt x="254764" y="389890"/>
                  </a:lnTo>
                  <a:lnTo>
                    <a:pt x="269883" y="389890"/>
                  </a:lnTo>
                  <a:lnTo>
                    <a:pt x="260490" y="406400"/>
                  </a:lnTo>
                  <a:lnTo>
                    <a:pt x="258280" y="410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11472974" y="4942938"/>
            <a:ext cx="296545" cy="410209"/>
            <a:chOff x="11472974" y="4942938"/>
            <a:chExt cx="296545" cy="410209"/>
          </a:xfrm>
        </p:grpSpPr>
        <p:sp>
          <p:nvSpPr>
            <p:cNvPr id="82" name="object 82"/>
            <p:cNvSpPr/>
            <p:nvPr/>
          </p:nvSpPr>
          <p:spPr>
            <a:xfrm>
              <a:off x="11484627" y="4961624"/>
              <a:ext cx="269875" cy="372110"/>
            </a:xfrm>
            <a:custGeom>
              <a:avLst/>
              <a:gdLst/>
              <a:ahLst/>
              <a:cxnLst/>
              <a:rect l="l" t="t" r="r" b="b"/>
              <a:pathLst>
                <a:path w="269875" h="372110">
                  <a:moveTo>
                    <a:pt x="242809" y="372100"/>
                  </a:moveTo>
                  <a:lnTo>
                    <a:pt x="231233" y="350284"/>
                  </a:lnTo>
                  <a:lnTo>
                    <a:pt x="220193" y="328224"/>
                  </a:lnTo>
                  <a:lnTo>
                    <a:pt x="208833" y="306352"/>
                  </a:lnTo>
                  <a:lnTo>
                    <a:pt x="182847" y="265400"/>
                  </a:lnTo>
                  <a:lnTo>
                    <a:pt x="164049" y="242206"/>
                  </a:lnTo>
                  <a:lnTo>
                    <a:pt x="160232" y="237585"/>
                  </a:lnTo>
                  <a:lnTo>
                    <a:pt x="156113" y="233165"/>
                  </a:lnTo>
                  <a:lnTo>
                    <a:pt x="153802" y="236179"/>
                  </a:lnTo>
                  <a:lnTo>
                    <a:pt x="151090" y="238992"/>
                  </a:lnTo>
                  <a:lnTo>
                    <a:pt x="148478" y="241905"/>
                  </a:lnTo>
                  <a:lnTo>
                    <a:pt x="143857" y="248133"/>
                  </a:lnTo>
                  <a:lnTo>
                    <a:pt x="141345" y="251047"/>
                  </a:lnTo>
                  <a:lnTo>
                    <a:pt x="130643" y="265390"/>
                  </a:lnTo>
                  <a:lnTo>
                    <a:pt x="109051" y="293965"/>
                  </a:lnTo>
                  <a:lnTo>
                    <a:pt x="98349" y="308308"/>
                  </a:lnTo>
                  <a:lnTo>
                    <a:pt x="87895" y="322938"/>
                  </a:lnTo>
                  <a:lnTo>
                    <a:pt x="78081" y="338094"/>
                  </a:lnTo>
                  <a:lnTo>
                    <a:pt x="69360" y="353854"/>
                  </a:lnTo>
                  <a:lnTo>
                    <a:pt x="62184" y="370291"/>
                  </a:lnTo>
                  <a:lnTo>
                    <a:pt x="56257" y="363501"/>
                  </a:lnTo>
                  <a:lnTo>
                    <a:pt x="50556" y="356503"/>
                  </a:lnTo>
                  <a:lnTo>
                    <a:pt x="44892" y="349468"/>
                  </a:lnTo>
                  <a:lnTo>
                    <a:pt x="39078" y="342565"/>
                  </a:lnTo>
                  <a:lnTo>
                    <a:pt x="32101" y="335787"/>
                  </a:lnTo>
                  <a:lnTo>
                    <a:pt x="24398" y="329781"/>
                  </a:lnTo>
                  <a:lnTo>
                    <a:pt x="16602" y="323889"/>
                  </a:lnTo>
                  <a:lnTo>
                    <a:pt x="9342" y="317450"/>
                  </a:lnTo>
                  <a:lnTo>
                    <a:pt x="9744" y="316144"/>
                  </a:lnTo>
                  <a:lnTo>
                    <a:pt x="9644" y="314637"/>
                  </a:lnTo>
                  <a:lnTo>
                    <a:pt x="9041" y="313331"/>
                  </a:lnTo>
                  <a:lnTo>
                    <a:pt x="25423" y="301877"/>
                  </a:lnTo>
                  <a:lnTo>
                    <a:pt x="54346" y="273281"/>
                  </a:lnTo>
                  <a:lnTo>
                    <a:pt x="79943" y="244030"/>
                  </a:lnTo>
                  <a:lnTo>
                    <a:pt x="114724" y="198908"/>
                  </a:lnTo>
                  <a:lnTo>
                    <a:pt x="114824" y="199109"/>
                  </a:lnTo>
                  <a:lnTo>
                    <a:pt x="115025" y="199310"/>
                  </a:lnTo>
                  <a:lnTo>
                    <a:pt x="118240" y="194287"/>
                  </a:lnTo>
                  <a:lnTo>
                    <a:pt x="119948" y="191776"/>
                  </a:lnTo>
                  <a:lnTo>
                    <a:pt x="120651" y="190470"/>
                  </a:lnTo>
                  <a:lnTo>
                    <a:pt x="121354" y="189063"/>
                  </a:lnTo>
                  <a:lnTo>
                    <a:pt x="122057" y="187757"/>
                  </a:lnTo>
                  <a:lnTo>
                    <a:pt x="119244" y="184543"/>
                  </a:lnTo>
                  <a:lnTo>
                    <a:pt x="114422" y="177310"/>
                  </a:lnTo>
                  <a:lnTo>
                    <a:pt x="114221" y="177611"/>
                  </a:lnTo>
                  <a:lnTo>
                    <a:pt x="100741" y="160172"/>
                  </a:lnTo>
                  <a:lnTo>
                    <a:pt x="87474" y="142576"/>
                  </a:lnTo>
                  <a:lnTo>
                    <a:pt x="74170" y="125018"/>
                  </a:lnTo>
                  <a:lnTo>
                    <a:pt x="60677" y="107591"/>
                  </a:lnTo>
                  <a:lnTo>
                    <a:pt x="53985" y="99272"/>
                  </a:lnTo>
                  <a:lnTo>
                    <a:pt x="47228" y="90990"/>
                  </a:lnTo>
                  <a:lnTo>
                    <a:pt x="40489" y="82671"/>
                  </a:lnTo>
                  <a:lnTo>
                    <a:pt x="33854" y="74239"/>
                  </a:lnTo>
                  <a:lnTo>
                    <a:pt x="27962" y="66596"/>
                  </a:lnTo>
                  <a:lnTo>
                    <a:pt x="21900" y="59057"/>
                  </a:lnTo>
                  <a:lnTo>
                    <a:pt x="0" y="39580"/>
                  </a:lnTo>
                  <a:lnTo>
                    <a:pt x="12582" y="27971"/>
                  </a:lnTo>
                  <a:lnTo>
                    <a:pt x="26295" y="17680"/>
                  </a:lnTo>
                  <a:lnTo>
                    <a:pt x="40798" y="8444"/>
                  </a:lnTo>
                  <a:lnTo>
                    <a:pt x="55754" y="0"/>
                  </a:lnTo>
                  <a:lnTo>
                    <a:pt x="58135" y="7303"/>
                  </a:lnTo>
                  <a:lnTo>
                    <a:pt x="61393" y="14428"/>
                  </a:lnTo>
                  <a:lnTo>
                    <a:pt x="65120" y="21345"/>
                  </a:lnTo>
                  <a:lnTo>
                    <a:pt x="68914" y="28028"/>
                  </a:lnTo>
                  <a:lnTo>
                    <a:pt x="73416" y="35893"/>
                  </a:lnTo>
                  <a:lnTo>
                    <a:pt x="77956" y="43712"/>
                  </a:lnTo>
                  <a:lnTo>
                    <a:pt x="82420" y="51549"/>
                  </a:lnTo>
                  <a:lnTo>
                    <a:pt x="86696" y="59471"/>
                  </a:lnTo>
                  <a:lnTo>
                    <a:pt x="97712" y="80265"/>
                  </a:lnTo>
                  <a:lnTo>
                    <a:pt x="109048" y="100898"/>
                  </a:lnTo>
                  <a:lnTo>
                    <a:pt x="120685" y="121362"/>
                  </a:lnTo>
                  <a:lnTo>
                    <a:pt x="132605" y="141647"/>
                  </a:lnTo>
                  <a:lnTo>
                    <a:pt x="133007" y="142249"/>
                  </a:lnTo>
                  <a:lnTo>
                    <a:pt x="133309" y="142752"/>
                  </a:lnTo>
                  <a:lnTo>
                    <a:pt x="136423" y="147373"/>
                  </a:lnTo>
                  <a:lnTo>
                    <a:pt x="139035" y="151492"/>
                  </a:lnTo>
                  <a:lnTo>
                    <a:pt x="141647" y="155510"/>
                  </a:lnTo>
                  <a:lnTo>
                    <a:pt x="143455" y="153601"/>
                  </a:lnTo>
                  <a:lnTo>
                    <a:pt x="145364" y="151693"/>
                  </a:lnTo>
                  <a:lnTo>
                    <a:pt x="147272" y="149683"/>
                  </a:lnTo>
                  <a:lnTo>
                    <a:pt x="149985" y="146067"/>
                  </a:lnTo>
                  <a:lnTo>
                    <a:pt x="149583" y="145364"/>
                  </a:lnTo>
                  <a:lnTo>
                    <a:pt x="158850" y="129585"/>
                  </a:lnTo>
                  <a:lnTo>
                    <a:pt x="184844" y="81271"/>
                  </a:lnTo>
                  <a:lnTo>
                    <a:pt x="200681" y="46321"/>
                  </a:lnTo>
                  <a:lnTo>
                    <a:pt x="208193" y="27546"/>
                  </a:lnTo>
                  <a:lnTo>
                    <a:pt x="211051" y="20682"/>
                  </a:lnTo>
                  <a:lnTo>
                    <a:pt x="214042" y="13874"/>
                  </a:lnTo>
                  <a:lnTo>
                    <a:pt x="217192" y="7132"/>
                  </a:lnTo>
                  <a:lnTo>
                    <a:pt x="229125" y="27021"/>
                  </a:lnTo>
                  <a:lnTo>
                    <a:pt x="241905" y="46374"/>
                  </a:lnTo>
                  <a:lnTo>
                    <a:pt x="255363" y="65293"/>
                  </a:lnTo>
                  <a:lnTo>
                    <a:pt x="269330" y="83883"/>
                  </a:lnTo>
                  <a:lnTo>
                    <a:pt x="255319" y="101626"/>
                  </a:lnTo>
                  <a:lnTo>
                    <a:pt x="241101" y="119219"/>
                  </a:lnTo>
                  <a:lnTo>
                    <a:pt x="226808" y="136774"/>
                  </a:lnTo>
                  <a:lnTo>
                    <a:pt x="212571" y="154405"/>
                  </a:lnTo>
                  <a:lnTo>
                    <a:pt x="204674" y="164421"/>
                  </a:lnTo>
                  <a:lnTo>
                    <a:pt x="196937" y="174560"/>
                  </a:lnTo>
                  <a:lnTo>
                    <a:pt x="189332" y="184792"/>
                  </a:lnTo>
                  <a:lnTo>
                    <a:pt x="181830" y="195091"/>
                  </a:lnTo>
                  <a:lnTo>
                    <a:pt x="181730" y="194890"/>
                  </a:lnTo>
                  <a:lnTo>
                    <a:pt x="179922" y="198406"/>
                  </a:lnTo>
                  <a:lnTo>
                    <a:pt x="178013" y="201822"/>
                  </a:lnTo>
                  <a:lnTo>
                    <a:pt x="176004" y="205237"/>
                  </a:lnTo>
                  <a:lnTo>
                    <a:pt x="179520" y="210963"/>
                  </a:lnTo>
                  <a:lnTo>
                    <a:pt x="182935" y="216690"/>
                  </a:lnTo>
                  <a:lnTo>
                    <a:pt x="186150" y="222516"/>
                  </a:lnTo>
                  <a:lnTo>
                    <a:pt x="191173" y="229147"/>
                  </a:lnTo>
                  <a:lnTo>
                    <a:pt x="196196" y="235676"/>
                  </a:lnTo>
                  <a:lnTo>
                    <a:pt x="201420" y="242106"/>
                  </a:lnTo>
                  <a:lnTo>
                    <a:pt x="208794" y="251078"/>
                  </a:lnTo>
                  <a:lnTo>
                    <a:pt x="216187" y="260013"/>
                  </a:lnTo>
                  <a:lnTo>
                    <a:pt x="223430" y="269060"/>
                  </a:lnTo>
                  <a:lnTo>
                    <a:pt x="230352" y="278371"/>
                  </a:lnTo>
                  <a:lnTo>
                    <a:pt x="236865" y="287556"/>
                  </a:lnTo>
                  <a:lnTo>
                    <a:pt x="243650" y="296617"/>
                  </a:lnTo>
                  <a:lnTo>
                    <a:pt x="261595" y="314135"/>
                  </a:lnTo>
                  <a:lnTo>
                    <a:pt x="261896" y="315039"/>
                  </a:lnTo>
                  <a:lnTo>
                    <a:pt x="262901" y="316646"/>
                  </a:lnTo>
                  <a:lnTo>
                    <a:pt x="266517" y="320062"/>
                  </a:lnTo>
                  <a:lnTo>
                    <a:pt x="268326" y="321267"/>
                  </a:lnTo>
                  <a:lnTo>
                    <a:pt x="263519" y="334578"/>
                  </a:lnTo>
                  <a:lnTo>
                    <a:pt x="257225" y="347362"/>
                  </a:lnTo>
                  <a:lnTo>
                    <a:pt x="250102" y="359806"/>
                  </a:lnTo>
                  <a:lnTo>
                    <a:pt x="242809" y="372100"/>
                  </a:lnTo>
                  <a:close/>
                </a:path>
              </a:pathLst>
            </a:custGeom>
            <a:solidFill>
              <a:srgbClr val="EE4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1472974" y="4942938"/>
              <a:ext cx="296545" cy="410209"/>
            </a:xfrm>
            <a:custGeom>
              <a:avLst/>
              <a:gdLst/>
              <a:ahLst/>
              <a:cxnLst/>
              <a:rect l="l" t="t" r="r" b="b"/>
              <a:pathLst>
                <a:path w="296545" h="410210">
                  <a:moveTo>
                    <a:pt x="168666" y="151130"/>
                  </a:moveTo>
                  <a:lnTo>
                    <a:pt x="153903" y="151130"/>
                  </a:lnTo>
                  <a:lnTo>
                    <a:pt x="162734" y="135890"/>
                  </a:lnTo>
                  <a:lnTo>
                    <a:pt x="171282" y="120650"/>
                  </a:lnTo>
                  <a:lnTo>
                    <a:pt x="179529" y="105410"/>
                  </a:lnTo>
                  <a:lnTo>
                    <a:pt x="187456" y="88900"/>
                  </a:lnTo>
                  <a:lnTo>
                    <a:pt x="195802" y="71120"/>
                  </a:lnTo>
                  <a:lnTo>
                    <a:pt x="203442" y="52070"/>
                  </a:lnTo>
                  <a:lnTo>
                    <a:pt x="211175" y="33020"/>
                  </a:lnTo>
                  <a:lnTo>
                    <a:pt x="219804" y="15240"/>
                  </a:lnTo>
                  <a:lnTo>
                    <a:pt x="219603" y="15240"/>
                  </a:lnTo>
                  <a:lnTo>
                    <a:pt x="219502" y="13970"/>
                  </a:lnTo>
                  <a:lnTo>
                    <a:pt x="221713" y="10160"/>
                  </a:lnTo>
                  <a:lnTo>
                    <a:pt x="223420" y="6350"/>
                  </a:lnTo>
                  <a:lnTo>
                    <a:pt x="224626" y="2540"/>
                  </a:lnTo>
                  <a:lnTo>
                    <a:pt x="225430" y="2540"/>
                  </a:lnTo>
                  <a:lnTo>
                    <a:pt x="228042" y="0"/>
                  </a:lnTo>
                  <a:lnTo>
                    <a:pt x="230653" y="0"/>
                  </a:lnTo>
                  <a:lnTo>
                    <a:pt x="231256" y="1270"/>
                  </a:lnTo>
                  <a:lnTo>
                    <a:pt x="231959" y="2540"/>
                  </a:lnTo>
                  <a:lnTo>
                    <a:pt x="233265" y="6350"/>
                  </a:lnTo>
                  <a:lnTo>
                    <a:pt x="234672" y="8890"/>
                  </a:lnTo>
                  <a:lnTo>
                    <a:pt x="236279" y="11430"/>
                  </a:lnTo>
                  <a:lnTo>
                    <a:pt x="235978" y="11430"/>
                  </a:lnTo>
                  <a:lnTo>
                    <a:pt x="244020" y="25400"/>
                  </a:lnTo>
                  <a:lnTo>
                    <a:pt x="229147" y="25400"/>
                  </a:lnTo>
                  <a:lnTo>
                    <a:pt x="225996" y="31750"/>
                  </a:lnTo>
                  <a:lnTo>
                    <a:pt x="223006" y="38100"/>
                  </a:lnTo>
                  <a:lnTo>
                    <a:pt x="220148" y="45720"/>
                  </a:lnTo>
                  <a:lnTo>
                    <a:pt x="217393" y="52070"/>
                  </a:lnTo>
                  <a:lnTo>
                    <a:pt x="202390" y="87630"/>
                  </a:lnTo>
                  <a:lnTo>
                    <a:pt x="179771" y="132080"/>
                  </a:lnTo>
                  <a:lnTo>
                    <a:pt x="170805" y="147320"/>
                  </a:lnTo>
                  <a:lnTo>
                    <a:pt x="168666" y="151130"/>
                  </a:lnTo>
                  <a:close/>
                </a:path>
                <a:path w="296545" h="410210">
                  <a:moveTo>
                    <a:pt x="76147" y="407670"/>
                  </a:moveTo>
                  <a:lnTo>
                    <a:pt x="72531" y="405130"/>
                  </a:lnTo>
                  <a:lnTo>
                    <a:pt x="63880" y="396240"/>
                  </a:lnTo>
                  <a:lnTo>
                    <a:pt x="48162" y="375920"/>
                  </a:lnTo>
                  <a:lnTo>
                    <a:pt x="39681" y="367030"/>
                  </a:lnTo>
                  <a:lnTo>
                    <a:pt x="30928" y="359410"/>
                  </a:lnTo>
                  <a:lnTo>
                    <a:pt x="21874" y="353060"/>
                  </a:lnTo>
                  <a:lnTo>
                    <a:pt x="13235" y="345440"/>
                  </a:lnTo>
                  <a:lnTo>
                    <a:pt x="5726" y="336550"/>
                  </a:lnTo>
                  <a:lnTo>
                    <a:pt x="5223" y="335280"/>
                  </a:lnTo>
                  <a:lnTo>
                    <a:pt x="4922" y="335280"/>
                  </a:lnTo>
                  <a:lnTo>
                    <a:pt x="4822" y="334010"/>
                  </a:lnTo>
                  <a:lnTo>
                    <a:pt x="2411" y="331470"/>
                  </a:lnTo>
                  <a:lnTo>
                    <a:pt x="2109" y="326390"/>
                  </a:lnTo>
                  <a:lnTo>
                    <a:pt x="6228" y="325120"/>
                  </a:lnTo>
                  <a:lnTo>
                    <a:pt x="12557" y="321310"/>
                  </a:lnTo>
                  <a:lnTo>
                    <a:pt x="13059" y="321310"/>
                  </a:lnTo>
                  <a:lnTo>
                    <a:pt x="42695" y="297180"/>
                  </a:lnTo>
                  <a:lnTo>
                    <a:pt x="58128" y="280670"/>
                  </a:lnTo>
                  <a:lnTo>
                    <a:pt x="65651" y="273050"/>
                  </a:lnTo>
                  <a:lnTo>
                    <a:pt x="73033" y="264160"/>
                  </a:lnTo>
                  <a:lnTo>
                    <a:pt x="84989" y="250190"/>
                  </a:lnTo>
                  <a:lnTo>
                    <a:pt x="96578" y="236220"/>
                  </a:lnTo>
                  <a:lnTo>
                    <a:pt x="107772" y="222250"/>
                  </a:lnTo>
                  <a:lnTo>
                    <a:pt x="118541" y="207010"/>
                  </a:lnTo>
                  <a:lnTo>
                    <a:pt x="110726" y="196850"/>
                  </a:lnTo>
                  <a:lnTo>
                    <a:pt x="103033" y="186690"/>
                  </a:lnTo>
                  <a:lnTo>
                    <a:pt x="95359" y="175260"/>
                  </a:lnTo>
                  <a:lnTo>
                    <a:pt x="87600" y="165100"/>
                  </a:lnTo>
                  <a:lnTo>
                    <a:pt x="79128" y="154940"/>
                  </a:lnTo>
                  <a:lnTo>
                    <a:pt x="70610" y="143510"/>
                  </a:lnTo>
                  <a:lnTo>
                    <a:pt x="47528" y="114300"/>
                  </a:lnTo>
                  <a:lnTo>
                    <a:pt x="29233" y="91440"/>
                  </a:lnTo>
                  <a:lnTo>
                    <a:pt x="24712" y="86360"/>
                  </a:lnTo>
                  <a:lnTo>
                    <a:pt x="19890" y="80010"/>
                  </a:lnTo>
                  <a:lnTo>
                    <a:pt x="14164" y="74930"/>
                  </a:lnTo>
                  <a:lnTo>
                    <a:pt x="9644" y="67310"/>
                  </a:lnTo>
                  <a:lnTo>
                    <a:pt x="4922" y="60960"/>
                  </a:lnTo>
                  <a:lnTo>
                    <a:pt x="0" y="54610"/>
                  </a:lnTo>
                  <a:lnTo>
                    <a:pt x="0" y="53340"/>
                  </a:lnTo>
                  <a:lnTo>
                    <a:pt x="33113" y="24130"/>
                  </a:lnTo>
                  <a:lnTo>
                    <a:pt x="68513" y="3810"/>
                  </a:lnTo>
                  <a:lnTo>
                    <a:pt x="69819" y="2540"/>
                  </a:lnTo>
                  <a:lnTo>
                    <a:pt x="72230" y="2540"/>
                  </a:lnTo>
                  <a:lnTo>
                    <a:pt x="75444" y="8890"/>
                  </a:lnTo>
                  <a:lnTo>
                    <a:pt x="78558" y="15240"/>
                  </a:lnTo>
                  <a:lnTo>
                    <a:pt x="80045" y="17780"/>
                  </a:lnTo>
                  <a:lnTo>
                    <a:pt x="67709" y="17780"/>
                  </a:lnTo>
                  <a:lnTo>
                    <a:pt x="52753" y="26670"/>
                  </a:lnTo>
                  <a:lnTo>
                    <a:pt x="38249" y="35560"/>
                  </a:lnTo>
                  <a:lnTo>
                    <a:pt x="24537" y="45720"/>
                  </a:lnTo>
                  <a:lnTo>
                    <a:pt x="11954" y="57150"/>
                  </a:lnTo>
                  <a:lnTo>
                    <a:pt x="14968" y="59690"/>
                  </a:lnTo>
                  <a:lnTo>
                    <a:pt x="17781" y="60960"/>
                  </a:lnTo>
                  <a:lnTo>
                    <a:pt x="20393" y="63500"/>
                  </a:lnTo>
                  <a:lnTo>
                    <a:pt x="27415" y="69850"/>
                  </a:lnTo>
                  <a:lnTo>
                    <a:pt x="33854" y="77470"/>
                  </a:lnTo>
                  <a:lnTo>
                    <a:pt x="39916" y="85090"/>
                  </a:lnTo>
                  <a:lnTo>
                    <a:pt x="45809" y="92710"/>
                  </a:lnTo>
                  <a:lnTo>
                    <a:pt x="52444" y="100330"/>
                  </a:lnTo>
                  <a:lnTo>
                    <a:pt x="65940" y="116840"/>
                  </a:lnTo>
                  <a:lnTo>
                    <a:pt x="72631" y="125730"/>
                  </a:lnTo>
                  <a:lnTo>
                    <a:pt x="86124" y="143510"/>
                  </a:lnTo>
                  <a:lnTo>
                    <a:pt x="99429" y="161290"/>
                  </a:lnTo>
                  <a:lnTo>
                    <a:pt x="112696" y="177800"/>
                  </a:lnTo>
                  <a:lnTo>
                    <a:pt x="126076" y="195580"/>
                  </a:lnTo>
                  <a:lnTo>
                    <a:pt x="126377" y="195580"/>
                  </a:lnTo>
                  <a:lnTo>
                    <a:pt x="131199" y="203200"/>
                  </a:lnTo>
                  <a:lnTo>
                    <a:pt x="134012" y="205740"/>
                  </a:lnTo>
                  <a:lnTo>
                    <a:pt x="131902" y="209550"/>
                  </a:lnTo>
                  <a:lnTo>
                    <a:pt x="130194" y="212090"/>
                  </a:lnTo>
                  <a:lnTo>
                    <a:pt x="126980" y="217170"/>
                  </a:lnTo>
                  <a:lnTo>
                    <a:pt x="126678" y="217170"/>
                  </a:lnTo>
                  <a:lnTo>
                    <a:pt x="115472" y="232410"/>
                  </a:lnTo>
                  <a:lnTo>
                    <a:pt x="103862" y="247650"/>
                  </a:lnTo>
                  <a:lnTo>
                    <a:pt x="91855" y="261620"/>
                  </a:lnTo>
                  <a:lnTo>
                    <a:pt x="79463" y="276860"/>
                  </a:lnTo>
                  <a:lnTo>
                    <a:pt x="66315" y="290830"/>
                  </a:lnTo>
                  <a:lnTo>
                    <a:pt x="52414" y="306070"/>
                  </a:lnTo>
                  <a:lnTo>
                    <a:pt x="37420" y="320040"/>
                  </a:lnTo>
                  <a:lnTo>
                    <a:pt x="20995" y="331470"/>
                  </a:lnTo>
                  <a:lnTo>
                    <a:pt x="21598" y="332740"/>
                  </a:lnTo>
                  <a:lnTo>
                    <a:pt x="21799" y="334010"/>
                  </a:lnTo>
                  <a:lnTo>
                    <a:pt x="21297" y="335280"/>
                  </a:lnTo>
                  <a:lnTo>
                    <a:pt x="28557" y="341630"/>
                  </a:lnTo>
                  <a:lnTo>
                    <a:pt x="44055" y="354330"/>
                  </a:lnTo>
                  <a:lnTo>
                    <a:pt x="51033" y="360680"/>
                  </a:lnTo>
                  <a:lnTo>
                    <a:pt x="56804" y="367030"/>
                  </a:lnTo>
                  <a:lnTo>
                    <a:pt x="62472" y="374650"/>
                  </a:lnTo>
                  <a:lnTo>
                    <a:pt x="68197" y="381000"/>
                  </a:lnTo>
                  <a:lnTo>
                    <a:pt x="74138" y="388620"/>
                  </a:lnTo>
                  <a:lnTo>
                    <a:pt x="87921" y="388620"/>
                  </a:lnTo>
                  <a:lnTo>
                    <a:pt x="82979" y="401320"/>
                  </a:lnTo>
                  <a:lnTo>
                    <a:pt x="81673" y="406400"/>
                  </a:lnTo>
                  <a:lnTo>
                    <a:pt x="76147" y="407670"/>
                  </a:lnTo>
                  <a:close/>
                </a:path>
                <a:path w="296545" h="410210">
                  <a:moveTo>
                    <a:pt x="153601" y="173990"/>
                  </a:moveTo>
                  <a:lnTo>
                    <a:pt x="150989" y="168910"/>
                  </a:lnTo>
                  <a:lnTo>
                    <a:pt x="148377" y="165100"/>
                  </a:lnTo>
                  <a:lnTo>
                    <a:pt x="145665" y="161290"/>
                  </a:lnTo>
                  <a:lnTo>
                    <a:pt x="145364" y="161290"/>
                  </a:lnTo>
                  <a:lnTo>
                    <a:pt x="144962" y="160020"/>
                  </a:lnTo>
                  <a:lnTo>
                    <a:pt x="144560" y="160020"/>
                  </a:lnTo>
                  <a:lnTo>
                    <a:pt x="132640" y="139700"/>
                  </a:lnTo>
                  <a:lnTo>
                    <a:pt x="121002" y="119380"/>
                  </a:lnTo>
                  <a:lnTo>
                    <a:pt x="109666" y="97790"/>
                  </a:lnTo>
                  <a:lnTo>
                    <a:pt x="98650" y="77470"/>
                  </a:lnTo>
                  <a:lnTo>
                    <a:pt x="94332" y="69850"/>
                  </a:lnTo>
                  <a:lnTo>
                    <a:pt x="89873" y="62230"/>
                  </a:lnTo>
                  <a:lnTo>
                    <a:pt x="80869" y="45720"/>
                  </a:lnTo>
                  <a:lnTo>
                    <a:pt x="77075" y="39370"/>
                  </a:lnTo>
                  <a:lnTo>
                    <a:pt x="73347" y="33020"/>
                  </a:lnTo>
                  <a:lnTo>
                    <a:pt x="70090" y="25400"/>
                  </a:lnTo>
                  <a:lnTo>
                    <a:pt x="67709" y="17780"/>
                  </a:lnTo>
                  <a:lnTo>
                    <a:pt x="80045" y="17780"/>
                  </a:lnTo>
                  <a:lnTo>
                    <a:pt x="82275" y="21590"/>
                  </a:lnTo>
                  <a:lnTo>
                    <a:pt x="84486" y="26670"/>
                  </a:lnTo>
                  <a:lnTo>
                    <a:pt x="90111" y="36830"/>
                  </a:lnTo>
                  <a:lnTo>
                    <a:pt x="93326" y="44450"/>
                  </a:lnTo>
                  <a:lnTo>
                    <a:pt x="97646" y="52070"/>
                  </a:lnTo>
                  <a:lnTo>
                    <a:pt x="102568" y="58420"/>
                  </a:lnTo>
                  <a:lnTo>
                    <a:pt x="105582" y="64770"/>
                  </a:lnTo>
                  <a:lnTo>
                    <a:pt x="108596" y="69850"/>
                  </a:lnTo>
                  <a:lnTo>
                    <a:pt x="111409" y="74930"/>
                  </a:lnTo>
                  <a:lnTo>
                    <a:pt x="121637" y="93980"/>
                  </a:lnTo>
                  <a:lnTo>
                    <a:pt x="132128" y="113030"/>
                  </a:lnTo>
                  <a:lnTo>
                    <a:pt x="142884" y="132080"/>
                  </a:lnTo>
                  <a:lnTo>
                    <a:pt x="153903" y="151130"/>
                  </a:lnTo>
                  <a:lnTo>
                    <a:pt x="168666" y="151130"/>
                  </a:lnTo>
                  <a:lnTo>
                    <a:pt x="161538" y="163830"/>
                  </a:lnTo>
                  <a:lnTo>
                    <a:pt x="161939" y="163830"/>
                  </a:lnTo>
                  <a:lnTo>
                    <a:pt x="159227" y="167640"/>
                  </a:lnTo>
                  <a:lnTo>
                    <a:pt x="155410" y="171450"/>
                  </a:lnTo>
                  <a:lnTo>
                    <a:pt x="153601" y="173990"/>
                  </a:lnTo>
                  <a:close/>
                </a:path>
                <a:path w="296545" h="410210">
                  <a:moveTo>
                    <a:pt x="269883" y="389890"/>
                  </a:moveTo>
                  <a:lnTo>
                    <a:pt x="254764" y="389890"/>
                  </a:lnTo>
                  <a:lnTo>
                    <a:pt x="262005" y="378460"/>
                  </a:lnTo>
                  <a:lnTo>
                    <a:pt x="269142" y="365760"/>
                  </a:lnTo>
                  <a:lnTo>
                    <a:pt x="275545" y="353060"/>
                  </a:lnTo>
                  <a:lnTo>
                    <a:pt x="280582" y="339090"/>
                  </a:lnTo>
                  <a:lnTo>
                    <a:pt x="278673" y="337820"/>
                  </a:lnTo>
                  <a:lnTo>
                    <a:pt x="276965" y="336550"/>
                  </a:lnTo>
                  <a:lnTo>
                    <a:pt x="274353" y="334010"/>
                  </a:lnTo>
                  <a:lnTo>
                    <a:pt x="273851" y="332740"/>
                  </a:lnTo>
                  <a:lnTo>
                    <a:pt x="273549" y="332740"/>
                  </a:lnTo>
                  <a:lnTo>
                    <a:pt x="272746" y="331470"/>
                  </a:lnTo>
                  <a:lnTo>
                    <a:pt x="271239" y="331470"/>
                  </a:lnTo>
                  <a:lnTo>
                    <a:pt x="262975" y="323850"/>
                  </a:lnTo>
                  <a:lnTo>
                    <a:pt x="255605" y="314960"/>
                  </a:lnTo>
                  <a:lnTo>
                    <a:pt x="248819" y="306070"/>
                  </a:lnTo>
                  <a:lnTo>
                    <a:pt x="242307" y="295910"/>
                  </a:lnTo>
                  <a:lnTo>
                    <a:pt x="235384" y="287020"/>
                  </a:lnTo>
                  <a:lnTo>
                    <a:pt x="228142" y="278130"/>
                  </a:lnTo>
                  <a:lnTo>
                    <a:pt x="213374" y="260350"/>
                  </a:lnTo>
                  <a:lnTo>
                    <a:pt x="208151" y="254000"/>
                  </a:lnTo>
                  <a:lnTo>
                    <a:pt x="203027" y="247650"/>
                  </a:lnTo>
                  <a:lnTo>
                    <a:pt x="198105" y="240030"/>
                  </a:lnTo>
                  <a:lnTo>
                    <a:pt x="194890" y="234950"/>
                  </a:lnTo>
                  <a:lnTo>
                    <a:pt x="191575" y="228600"/>
                  </a:lnTo>
                  <a:lnTo>
                    <a:pt x="187958" y="223520"/>
                  </a:lnTo>
                  <a:lnTo>
                    <a:pt x="190068" y="219710"/>
                  </a:lnTo>
                  <a:lnTo>
                    <a:pt x="191977" y="215900"/>
                  </a:lnTo>
                  <a:lnTo>
                    <a:pt x="193685" y="213360"/>
                  </a:lnTo>
                  <a:lnTo>
                    <a:pt x="201286" y="203200"/>
                  </a:lnTo>
                  <a:lnTo>
                    <a:pt x="208892" y="193040"/>
                  </a:lnTo>
                  <a:lnTo>
                    <a:pt x="216628" y="182880"/>
                  </a:lnTo>
                  <a:lnTo>
                    <a:pt x="224525" y="172720"/>
                  </a:lnTo>
                  <a:lnTo>
                    <a:pt x="267232" y="119380"/>
                  </a:lnTo>
                  <a:lnTo>
                    <a:pt x="281285" y="101600"/>
                  </a:lnTo>
                  <a:lnTo>
                    <a:pt x="267360" y="83820"/>
                  </a:lnTo>
                  <a:lnTo>
                    <a:pt x="253897" y="64770"/>
                  </a:lnTo>
                  <a:lnTo>
                    <a:pt x="229147" y="25400"/>
                  </a:lnTo>
                  <a:lnTo>
                    <a:pt x="244020" y="25400"/>
                  </a:lnTo>
                  <a:lnTo>
                    <a:pt x="249138" y="34290"/>
                  </a:lnTo>
                  <a:lnTo>
                    <a:pt x="263428" y="55880"/>
                  </a:lnTo>
                  <a:lnTo>
                    <a:pt x="278585" y="77470"/>
                  </a:lnTo>
                  <a:lnTo>
                    <a:pt x="294344" y="99060"/>
                  </a:lnTo>
                  <a:lnTo>
                    <a:pt x="296153" y="100330"/>
                  </a:lnTo>
                  <a:lnTo>
                    <a:pt x="295148" y="104140"/>
                  </a:lnTo>
                  <a:lnTo>
                    <a:pt x="293541" y="106680"/>
                  </a:lnTo>
                  <a:lnTo>
                    <a:pt x="278685" y="125730"/>
                  </a:lnTo>
                  <a:lnTo>
                    <a:pt x="263604" y="143510"/>
                  </a:lnTo>
                  <a:lnTo>
                    <a:pt x="233366" y="181610"/>
                  </a:lnTo>
                  <a:lnTo>
                    <a:pt x="225108" y="191770"/>
                  </a:lnTo>
                  <a:lnTo>
                    <a:pt x="217029" y="201930"/>
                  </a:lnTo>
                  <a:lnTo>
                    <a:pt x="209081" y="213360"/>
                  </a:lnTo>
                  <a:lnTo>
                    <a:pt x="201219" y="223520"/>
                  </a:lnTo>
                  <a:lnTo>
                    <a:pt x="238627" y="271780"/>
                  </a:lnTo>
                  <a:lnTo>
                    <a:pt x="245846" y="280670"/>
                  </a:lnTo>
                  <a:lnTo>
                    <a:pt x="252754" y="289560"/>
                  </a:lnTo>
                  <a:lnTo>
                    <a:pt x="257660" y="297180"/>
                  </a:lnTo>
                  <a:lnTo>
                    <a:pt x="262687" y="303530"/>
                  </a:lnTo>
                  <a:lnTo>
                    <a:pt x="267998" y="309880"/>
                  </a:lnTo>
                  <a:lnTo>
                    <a:pt x="273750" y="316230"/>
                  </a:lnTo>
                  <a:lnTo>
                    <a:pt x="277166" y="321310"/>
                  </a:lnTo>
                  <a:lnTo>
                    <a:pt x="281888" y="326390"/>
                  </a:lnTo>
                  <a:lnTo>
                    <a:pt x="286006" y="330200"/>
                  </a:lnTo>
                  <a:lnTo>
                    <a:pt x="288417" y="332740"/>
                  </a:lnTo>
                  <a:lnTo>
                    <a:pt x="291029" y="335280"/>
                  </a:lnTo>
                  <a:lnTo>
                    <a:pt x="293842" y="337820"/>
                  </a:lnTo>
                  <a:lnTo>
                    <a:pt x="287953" y="355600"/>
                  </a:lnTo>
                  <a:lnTo>
                    <a:pt x="279502" y="373380"/>
                  </a:lnTo>
                  <a:lnTo>
                    <a:pt x="269883" y="389890"/>
                  </a:lnTo>
                  <a:close/>
                </a:path>
                <a:path w="296545" h="410210">
                  <a:moveTo>
                    <a:pt x="87921" y="388620"/>
                  </a:moveTo>
                  <a:lnTo>
                    <a:pt x="74138" y="388620"/>
                  </a:lnTo>
                  <a:lnTo>
                    <a:pt x="81315" y="372110"/>
                  </a:lnTo>
                  <a:lnTo>
                    <a:pt x="90036" y="355600"/>
                  </a:lnTo>
                  <a:lnTo>
                    <a:pt x="99850" y="340360"/>
                  </a:lnTo>
                  <a:lnTo>
                    <a:pt x="110304" y="326390"/>
                  </a:lnTo>
                  <a:lnTo>
                    <a:pt x="120991" y="312420"/>
                  </a:lnTo>
                  <a:lnTo>
                    <a:pt x="131764" y="297180"/>
                  </a:lnTo>
                  <a:lnTo>
                    <a:pt x="153300" y="269240"/>
                  </a:lnTo>
                  <a:lnTo>
                    <a:pt x="155811" y="266700"/>
                  </a:lnTo>
                  <a:lnTo>
                    <a:pt x="158222" y="262890"/>
                  </a:lnTo>
                  <a:lnTo>
                    <a:pt x="160433" y="260350"/>
                  </a:lnTo>
                  <a:lnTo>
                    <a:pt x="163045" y="256540"/>
                  </a:lnTo>
                  <a:lnTo>
                    <a:pt x="165656" y="254000"/>
                  </a:lnTo>
                  <a:lnTo>
                    <a:pt x="168067" y="251460"/>
                  </a:lnTo>
                  <a:lnTo>
                    <a:pt x="172186" y="255270"/>
                  </a:lnTo>
                  <a:lnTo>
                    <a:pt x="176004" y="260350"/>
                  </a:lnTo>
                  <a:lnTo>
                    <a:pt x="180524" y="264160"/>
                  </a:lnTo>
                  <a:lnTo>
                    <a:pt x="184139" y="269240"/>
                  </a:lnTo>
                  <a:lnTo>
                    <a:pt x="168570" y="269240"/>
                  </a:lnTo>
                  <a:lnTo>
                    <a:pt x="156902" y="285750"/>
                  </a:lnTo>
                  <a:lnTo>
                    <a:pt x="133379" y="316230"/>
                  </a:lnTo>
                  <a:lnTo>
                    <a:pt x="121655" y="332740"/>
                  </a:lnTo>
                  <a:lnTo>
                    <a:pt x="109990" y="347980"/>
                  </a:lnTo>
                  <a:lnTo>
                    <a:pt x="99153" y="365760"/>
                  </a:lnTo>
                  <a:lnTo>
                    <a:pt x="89898" y="383540"/>
                  </a:lnTo>
                  <a:lnTo>
                    <a:pt x="87921" y="388620"/>
                  </a:lnTo>
                  <a:close/>
                </a:path>
                <a:path w="296545" h="410210">
                  <a:moveTo>
                    <a:pt x="258280" y="410210"/>
                  </a:moveTo>
                  <a:lnTo>
                    <a:pt x="251951" y="410210"/>
                  </a:lnTo>
                  <a:lnTo>
                    <a:pt x="249540" y="406400"/>
                  </a:lnTo>
                  <a:lnTo>
                    <a:pt x="245120" y="398780"/>
                  </a:lnTo>
                  <a:lnTo>
                    <a:pt x="243110" y="394970"/>
                  </a:lnTo>
                  <a:lnTo>
                    <a:pt x="236694" y="383540"/>
                  </a:lnTo>
                  <a:lnTo>
                    <a:pt x="230578" y="370840"/>
                  </a:lnTo>
                  <a:lnTo>
                    <a:pt x="224576" y="359410"/>
                  </a:lnTo>
                  <a:lnTo>
                    <a:pt x="218498" y="346710"/>
                  </a:lnTo>
                  <a:lnTo>
                    <a:pt x="212021" y="334010"/>
                  </a:lnTo>
                  <a:lnTo>
                    <a:pt x="205112" y="322580"/>
                  </a:lnTo>
                  <a:lnTo>
                    <a:pt x="197788" y="309880"/>
                  </a:lnTo>
                  <a:lnTo>
                    <a:pt x="190068" y="298450"/>
                  </a:lnTo>
                  <a:lnTo>
                    <a:pt x="184830" y="290830"/>
                  </a:lnTo>
                  <a:lnTo>
                    <a:pt x="179507" y="284480"/>
                  </a:lnTo>
                  <a:lnTo>
                    <a:pt x="174090" y="276860"/>
                  </a:lnTo>
                  <a:lnTo>
                    <a:pt x="168570" y="269240"/>
                  </a:lnTo>
                  <a:lnTo>
                    <a:pt x="184139" y="269240"/>
                  </a:lnTo>
                  <a:lnTo>
                    <a:pt x="187753" y="274320"/>
                  </a:lnTo>
                  <a:lnTo>
                    <a:pt x="194802" y="283210"/>
                  </a:lnTo>
                  <a:lnTo>
                    <a:pt x="201644" y="293370"/>
                  </a:lnTo>
                  <a:lnTo>
                    <a:pt x="208251" y="303530"/>
                  </a:lnTo>
                  <a:lnTo>
                    <a:pt x="220788" y="323850"/>
                  </a:lnTo>
                  <a:lnTo>
                    <a:pt x="232148" y="346710"/>
                  </a:lnTo>
                  <a:lnTo>
                    <a:pt x="243187" y="368300"/>
                  </a:lnTo>
                  <a:lnTo>
                    <a:pt x="254764" y="389890"/>
                  </a:lnTo>
                  <a:lnTo>
                    <a:pt x="269883" y="389890"/>
                  </a:lnTo>
                  <a:lnTo>
                    <a:pt x="260490" y="406400"/>
                  </a:lnTo>
                  <a:lnTo>
                    <a:pt x="258280" y="410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9259089" y="3712369"/>
            <a:ext cx="296545" cy="410209"/>
            <a:chOff x="9259089" y="3712369"/>
            <a:chExt cx="296545" cy="410209"/>
          </a:xfrm>
        </p:grpSpPr>
        <p:sp>
          <p:nvSpPr>
            <p:cNvPr id="85" name="object 85"/>
            <p:cNvSpPr/>
            <p:nvPr/>
          </p:nvSpPr>
          <p:spPr>
            <a:xfrm>
              <a:off x="9270743" y="3731055"/>
              <a:ext cx="269875" cy="372110"/>
            </a:xfrm>
            <a:custGeom>
              <a:avLst/>
              <a:gdLst/>
              <a:ahLst/>
              <a:cxnLst/>
              <a:rect l="l" t="t" r="r" b="b"/>
              <a:pathLst>
                <a:path w="269875" h="372110">
                  <a:moveTo>
                    <a:pt x="242809" y="372100"/>
                  </a:moveTo>
                  <a:lnTo>
                    <a:pt x="231233" y="350284"/>
                  </a:lnTo>
                  <a:lnTo>
                    <a:pt x="220193" y="328224"/>
                  </a:lnTo>
                  <a:lnTo>
                    <a:pt x="208833" y="306352"/>
                  </a:lnTo>
                  <a:lnTo>
                    <a:pt x="182847" y="265400"/>
                  </a:lnTo>
                  <a:lnTo>
                    <a:pt x="164049" y="242206"/>
                  </a:lnTo>
                  <a:lnTo>
                    <a:pt x="160232" y="237585"/>
                  </a:lnTo>
                  <a:lnTo>
                    <a:pt x="156113" y="233165"/>
                  </a:lnTo>
                  <a:lnTo>
                    <a:pt x="153802" y="236179"/>
                  </a:lnTo>
                  <a:lnTo>
                    <a:pt x="151090" y="238992"/>
                  </a:lnTo>
                  <a:lnTo>
                    <a:pt x="148478" y="241905"/>
                  </a:lnTo>
                  <a:lnTo>
                    <a:pt x="143857" y="248133"/>
                  </a:lnTo>
                  <a:lnTo>
                    <a:pt x="141345" y="251047"/>
                  </a:lnTo>
                  <a:lnTo>
                    <a:pt x="130643" y="265390"/>
                  </a:lnTo>
                  <a:lnTo>
                    <a:pt x="109051" y="293965"/>
                  </a:lnTo>
                  <a:lnTo>
                    <a:pt x="98349" y="308308"/>
                  </a:lnTo>
                  <a:lnTo>
                    <a:pt x="87895" y="322938"/>
                  </a:lnTo>
                  <a:lnTo>
                    <a:pt x="78081" y="338094"/>
                  </a:lnTo>
                  <a:lnTo>
                    <a:pt x="69360" y="353854"/>
                  </a:lnTo>
                  <a:lnTo>
                    <a:pt x="62184" y="370291"/>
                  </a:lnTo>
                  <a:lnTo>
                    <a:pt x="56257" y="363501"/>
                  </a:lnTo>
                  <a:lnTo>
                    <a:pt x="50556" y="356503"/>
                  </a:lnTo>
                  <a:lnTo>
                    <a:pt x="44892" y="349468"/>
                  </a:lnTo>
                  <a:lnTo>
                    <a:pt x="39078" y="342565"/>
                  </a:lnTo>
                  <a:lnTo>
                    <a:pt x="32101" y="335787"/>
                  </a:lnTo>
                  <a:lnTo>
                    <a:pt x="24398" y="329781"/>
                  </a:lnTo>
                  <a:lnTo>
                    <a:pt x="16602" y="323889"/>
                  </a:lnTo>
                  <a:lnTo>
                    <a:pt x="9342" y="317450"/>
                  </a:lnTo>
                  <a:lnTo>
                    <a:pt x="9744" y="316144"/>
                  </a:lnTo>
                  <a:lnTo>
                    <a:pt x="9644" y="314637"/>
                  </a:lnTo>
                  <a:lnTo>
                    <a:pt x="9041" y="313331"/>
                  </a:lnTo>
                  <a:lnTo>
                    <a:pt x="25423" y="301877"/>
                  </a:lnTo>
                  <a:lnTo>
                    <a:pt x="54346" y="273281"/>
                  </a:lnTo>
                  <a:lnTo>
                    <a:pt x="79943" y="244030"/>
                  </a:lnTo>
                  <a:lnTo>
                    <a:pt x="114724" y="198908"/>
                  </a:lnTo>
                  <a:lnTo>
                    <a:pt x="114824" y="199109"/>
                  </a:lnTo>
                  <a:lnTo>
                    <a:pt x="115025" y="199310"/>
                  </a:lnTo>
                  <a:lnTo>
                    <a:pt x="118240" y="194287"/>
                  </a:lnTo>
                  <a:lnTo>
                    <a:pt x="119948" y="191776"/>
                  </a:lnTo>
                  <a:lnTo>
                    <a:pt x="120651" y="190470"/>
                  </a:lnTo>
                  <a:lnTo>
                    <a:pt x="121354" y="189063"/>
                  </a:lnTo>
                  <a:lnTo>
                    <a:pt x="122057" y="187757"/>
                  </a:lnTo>
                  <a:lnTo>
                    <a:pt x="119244" y="184543"/>
                  </a:lnTo>
                  <a:lnTo>
                    <a:pt x="114422" y="177310"/>
                  </a:lnTo>
                  <a:lnTo>
                    <a:pt x="114221" y="177611"/>
                  </a:lnTo>
                  <a:lnTo>
                    <a:pt x="100741" y="160172"/>
                  </a:lnTo>
                  <a:lnTo>
                    <a:pt x="87474" y="142576"/>
                  </a:lnTo>
                  <a:lnTo>
                    <a:pt x="74170" y="125018"/>
                  </a:lnTo>
                  <a:lnTo>
                    <a:pt x="60677" y="107591"/>
                  </a:lnTo>
                  <a:lnTo>
                    <a:pt x="53985" y="99272"/>
                  </a:lnTo>
                  <a:lnTo>
                    <a:pt x="47228" y="90990"/>
                  </a:lnTo>
                  <a:lnTo>
                    <a:pt x="40489" y="82671"/>
                  </a:lnTo>
                  <a:lnTo>
                    <a:pt x="33854" y="74239"/>
                  </a:lnTo>
                  <a:lnTo>
                    <a:pt x="27962" y="66596"/>
                  </a:lnTo>
                  <a:lnTo>
                    <a:pt x="21900" y="59057"/>
                  </a:lnTo>
                  <a:lnTo>
                    <a:pt x="0" y="39580"/>
                  </a:lnTo>
                  <a:lnTo>
                    <a:pt x="12582" y="27971"/>
                  </a:lnTo>
                  <a:lnTo>
                    <a:pt x="26295" y="17680"/>
                  </a:lnTo>
                  <a:lnTo>
                    <a:pt x="40798" y="8444"/>
                  </a:lnTo>
                  <a:lnTo>
                    <a:pt x="55754" y="0"/>
                  </a:lnTo>
                  <a:lnTo>
                    <a:pt x="58135" y="7303"/>
                  </a:lnTo>
                  <a:lnTo>
                    <a:pt x="61393" y="14428"/>
                  </a:lnTo>
                  <a:lnTo>
                    <a:pt x="65120" y="21345"/>
                  </a:lnTo>
                  <a:lnTo>
                    <a:pt x="68914" y="28028"/>
                  </a:lnTo>
                  <a:lnTo>
                    <a:pt x="73416" y="35893"/>
                  </a:lnTo>
                  <a:lnTo>
                    <a:pt x="77956" y="43712"/>
                  </a:lnTo>
                  <a:lnTo>
                    <a:pt x="82420" y="51549"/>
                  </a:lnTo>
                  <a:lnTo>
                    <a:pt x="86696" y="59471"/>
                  </a:lnTo>
                  <a:lnTo>
                    <a:pt x="97712" y="80265"/>
                  </a:lnTo>
                  <a:lnTo>
                    <a:pt x="109048" y="100898"/>
                  </a:lnTo>
                  <a:lnTo>
                    <a:pt x="120685" y="121362"/>
                  </a:lnTo>
                  <a:lnTo>
                    <a:pt x="132605" y="141647"/>
                  </a:lnTo>
                  <a:lnTo>
                    <a:pt x="133007" y="142249"/>
                  </a:lnTo>
                  <a:lnTo>
                    <a:pt x="133309" y="142752"/>
                  </a:lnTo>
                  <a:lnTo>
                    <a:pt x="136423" y="147373"/>
                  </a:lnTo>
                  <a:lnTo>
                    <a:pt x="139035" y="151492"/>
                  </a:lnTo>
                  <a:lnTo>
                    <a:pt x="141647" y="155510"/>
                  </a:lnTo>
                  <a:lnTo>
                    <a:pt x="143455" y="153601"/>
                  </a:lnTo>
                  <a:lnTo>
                    <a:pt x="145364" y="151693"/>
                  </a:lnTo>
                  <a:lnTo>
                    <a:pt x="147272" y="149683"/>
                  </a:lnTo>
                  <a:lnTo>
                    <a:pt x="149985" y="146067"/>
                  </a:lnTo>
                  <a:lnTo>
                    <a:pt x="149583" y="145364"/>
                  </a:lnTo>
                  <a:lnTo>
                    <a:pt x="158850" y="129585"/>
                  </a:lnTo>
                  <a:lnTo>
                    <a:pt x="184844" y="81271"/>
                  </a:lnTo>
                  <a:lnTo>
                    <a:pt x="200681" y="46321"/>
                  </a:lnTo>
                  <a:lnTo>
                    <a:pt x="208193" y="27546"/>
                  </a:lnTo>
                  <a:lnTo>
                    <a:pt x="211051" y="20682"/>
                  </a:lnTo>
                  <a:lnTo>
                    <a:pt x="214042" y="13874"/>
                  </a:lnTo>
                  <a:lnTo>
                    <a:pt x="217192" y="7132"/>
                  </a:lnTo>
                  <a:lnTo>
                    <a:pt x="229125" y="27021"/>
                  </a:lnTo>
                  <a:lnTo>
                    <a:pt x="241905" y="46374"/>
                  </a:lnTo>
                  <a:lnTo>
                    <a:pt x="255363" y="65293"/>
                  </a:lnTo>
                  <a:lnTo>
                    <a:pt x="269330" y="83883"/>
                  </a:lnTo>
                  <a:lnTo>
                    <a:pt x="255319" y="101626"/>
                  </a:lnTo>
                  <a:lnTo>
                    <a:pt x="241101" y="119219"/>
                  </a:lnTo>
                  <a:lnTo>
                    <a:pt x="226808" y="136774"/>
                  </a:lnTo>
                  <a:lnTo>
                    <a:pt x="212571" y="154405"/>
                  </a:lnTo>
                  <a:lnTo>
                    <a:pt x="204674" y="164421"/>
                  </a:lnTo>
                  <a:lnTo>
                    <a:pt x="196937" y="174560"/>
                  </a:lnTo>
                  <a:lnTo>
                    <a:pt x="189332" y="184792"/>
                  </a:lnTo>
                  <a:lnTo>
                    <a:pt x="181830" y="195091"/>
                  </a:lnTo>
                  <a:lnTo>
                    <a:pt x="181730" y="194890"/>
                  </a:lnTo>
                  <a:lnTo>
                    <a:pt x="179922" y="198406"/>
                  </a:lnTo>
                  <a:lnTo>
                    <a:pt x="178013" y="201822"/>
                  </a:lnTo>
                  <a:lnTo>
                    <a:pt x="176004" y="205237"/>
                  </a:lnTo>
                  <a:lnTo>
                    <a:pt x="179520" y="210963"/>
                  </a:lnTo>
                  <a:lnTo>
                    <a:pt x="182935" y="216690"/>
                  </a:lnTo>
                  <a:lnTo>
                    <a:pt x="186150" y="222516"/>
                  </a:lnTo>
                  <a:lnTo>
                    <a:pt x="191173" y="229147"/>
                  </a:lnTo>
                  <a:lnTo>
                    <a:pt x="196196" y="235676"/>
                  </a:lnTo>
                  <a:lnTo>
                    <a:pt x="201420" y="242106"/>
                  </a:lnTo>
                  <a:lnTo>
                    <a:pt x="208794" y="251078"/>
                  </a:lnTo>
                  <a:lnTo>
                    <a:pt x="216187" y="260013"/>
                  </a:lnTo>
                  <a:lnTo>
                    <a:pt x="223430" y="269060"/>
                  </a:lnTo>
                  <a:lnTo>
                    <a:pt x="230352" y="278371"/>
                  </a:lnTo>
                  <a:lnTo>
                    <a:pt x="236865" y="287556"/>
                  </a:lnTo>
                  <a:lnTo>
                    <a:pt x="243650" y="296617"/>
                  </a:lnTo>
                  <a:lnTo>
                    <a:pt x="261595" y="314135"/>
                  </a:lnTo>
                  <a:lnTo>
                    <a:pt x="261896" y="315039"/>
                  </a:lnTo>
                  <a:lnTo>
                    <a:pt x="262901" y="316646"/>
                  </a:lnTo>
                  <a:lnTo>
                    <a:pt x="266517" y="320062"/>
                  </a:lnTo>
                  <a:lnTo>
                    <a:pt x="268326" y="321267"/>
                  </a:lnTo>
                  <a:lnTo>
                    <a:pt x="263519" y="334578"/>
                  </a:lnTo>
                  <a:lnTo>
                    <a:pt x="257225" y="347362"/>
                  </a:lnTo>
                  <a:lnTo>
                    <a:pt x="250102" y="359806"/>
                  </a:lnTo>
                  <a:lnTo>
                    <a:pt x="242809" y="372100"/>
                  </a:lnTo>
                  <a:close/>
                </a:path>
              </a:pathLst>
            </a:custGeom>
            <a:solidFill>
              <a:srgbClr val="EE4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259089" y="3712369"/>
              <a:ext cx="296545" cy="410209"/>
            </a:xfrm>
            <a:custGeom>
              <a:avLst/>
              <a:gdLst/>
              <a:ahLst/>
              <a:cxnLst/>
              <a:rect l="l" t="t" r="r" b="b"/>
              <a:pathLst>
                <a:path w="296545" h="410210">
                  <a:moveTo>
                    <a:pt x="168666" y="151130"/>
                  </a:moveTo>
                  <a:lnTo>
                    <a:pt x="153903" y="151130"/>
                  </a:lnTo>
                  <a:lnTo>
                    <a:pt x="162734" y="135890"/>
                  </a:lnTo>
                  <a:lnTo>
                    <a:pt x="171282" y="120650"/>
                  </a:lnTo>
                  <a:lnTo>
                    <a:pt x="179529" y="105410"/>
                  </a:lnTo>
                  <a:lnTo>
                    <a:pt x="187456" y="88900"/>
                  </a:lnTo>
                  <a:lnTo>
                    <a:pt x="195802" y="71120"/>
                  </a:lnTo>
                  <a:lnTo>
                    <a:pt x="203442" y="52070"/>
                  </a:lnTo>
                  <a:lnTo>
                    <a:pt x="211175" y="33020"/>
                  </a:lnTo>
                  <a:lnTo>
                    <a:pt x="219804" y="15240"/>
                  </a:lnTo>
                  <a:lnTo>
                    <a:pt x="219603" y="15240"/>
                  </a:lnTo>
                  <a:lnTo>
                    <a:pt x="219502" y="13970"/>
                  </a:lnTo>
                  <a:lnTo>
                    <a:pt x="221713" y="10160"/>
                  </a:lnTo>
                  <a:lnTo>
                    <a:pt x="223420" y="6350"/>
                  </a:lnTo>
                  <a:lnTo>
                    <a:pt x="224626" y="2540"/>
                  </a:lnTo>
                  <a:lnTo>
                    <a:pt x="225430" y="2540"/>
                  </a:lnTo>
                  <a:lnTo>
                    <a:pt x="228042" y="0"/>
                  </a:lnTo>
                  <a:lnTo>
                    <a:pt x="230653" y="0"/>
                  </a:lnTo>
                  <a:lnTo>
                    <a:pt x="231256" y="1270"/>
                  </a:lnTo>
                  <a:lnTo>
                    <a:pt x="231959" y="2540"/>
                  </a:lnTo>
                  <a:lnTo>
                    <a:pt x="233265" y="6350"/>
                  </a:lnTo>
                  <a:lnTo>
                    <a:pt x="234672" y="8890"/>
                  </a:lnTo>
                  <a:lnTo>
                    <a:pt x="236279" y="11430"/>
                  </a:lnTo>
                  <a:lnTo>
                    <a:pt x="235978" y="11430"/>
                  </a:lnTo>
                  <a:lnTo>
                    <a:pt x="244020" y="25400"/>
                  </a:lnTo>
                  <a:lnTo>
                    <a:pt x="229147" y="25400"/>
                  </a:lnTo>
                  <a:lnTo>
                    <a:pt x="225996" y="31750"/>
                  </a:lnTo>
                  <a:lnTo>
                    <a:pt x="223006" y="38100"/>
                  </a:lnTo>
                  <a:lnTo>
                    <a:pt x="220148" y="45720"/>
                  </a:lnTo>
                  <a:lnTo>
                    <a:pt x="217393" y="52070"/>
                  </a:lnTo>
                  <a:lnTo>
                    <a:pt x="202390" y="87630"/>
                  </a:lnTo>
                  <a:lnTo>
                    <a:pt x="179771" y="132080"/>
                  </a:lnTo>
                  <a:lnTo>
                    <a:pt x="170805" y="147320"/>
                  </a:lnTo>
                  <a:lnTo>
                    <a:pt x="168666" y="151130"/>
                  </a:lnTo>
                  <a:close/>
                </a:path>
                <a:path w="296545" h="410210">
                  <a:moveTo>
                    <a:pt x="76147" y="407670"/>
                  </a:moveTo>
                  <a:lnTo>
                    <a:pt x="72531" y="405130"/>
                  </a:lnTo>
                  <a:lnTo>
                    <a:pt x="63880" y="396240"/>
                  </a:lnTo>
                  <a:lnTo>
                    <a:pt x="48162" y="375920"/>
                  </a:lnTo>
                  <a:lnTo>
                    <a:pt x="39681" y="367030"/>
                  </a:lnTo>
                  <a:lnTo>
                    <a:pt x="30928" y="359410"/>
                  </a:lnTo>
                  <a:lnTo>
                    <a:pt x="21874" y="353060"/>
                  </a:lnTo>
                  <a:lnTo>
                    <a:pt x="13235" y="345440"/>
                  </a:lnTo>
                  <a:lnTo>
                    <a:pt x="5726" y="336550"/>
                  </a:lnTo>
                  <a:lnTo>
                    <a:pt x="5223" y="335280"/>
                  </a:lnTo>
                  <a:lnTo>
                    <a:pt x="4922" y="335280"/>
                  </a:lnTo>
                  <a:lnTo>
                    <a:pt x="4822" y="334010"/>
                  </a:lnTo>
                  <a:lnTo>
                    <a:pt x="2411" y="331470"/>
                  </a:lnTo>
                  <a:lnTo>
                    <a:pt x="2109" y="326390"/>
                  </a:lnTo>
                  <a:lnTo>
                    <a:pt x="6228" y="325120"/>
                  </a:lnTo>
                  <a:lnTo>
                    <a:pt x="12557" y="321310"/>
                  </a:lnTo>
                  <a:lnTo>
                    <a:pt x="13059" y="321310"/>
                  </a:lnTo>
                  <a:lnTo>
                    <a:pt x="42695" y="297180"/>
                  </a:lnTo>
                  <a:lnTo>
                    <a:pt x="58128" y="280670"/>
                  </a:lnTo>
                  <a:lnTo>
                    <a:pt x="65651" y="273050"/>
                  </a:lnTo>
                  <a:lnTo>
                    <a:pt x="73033" y="264160"/>
                  </a:lnTo>
                  <a:lnTo>
                    <a:pt x="84989" y="250190"/>
                  </a:lnTo>
                  <a:lnTo>
                    <a:pt x="96578" y="236220"/>
                  </a:lnTo>
                  <a:lnTo>
                    <a:pt x="107772" y="222250"/>
                  </a:lnTo>
                  <a:lnTo>
                    <a:pt x="118541" y="207010"/>
                  </a:lnTo>
                  <a:lnTo>
                    <a:pt x="110726" y="196850"/>
                  </a:lnTo>
                  <a:lnTo>
                    <a:pt x="103033" y="186690"/>
                  </a:lnTo>
                  <a:lnTo>
                    <a:pt x="95359" y="175260"/>
                  </a:lnTo>
                  <a:lnTo>
                    <a:pt x="87600" y="165100"/>
                  </a:lnTo>
                  <a:lnTo>
                    <a:pt x="79128" y="154940"/>
                  </a:lnTo>
                  <a:lnTo>
                    <a:pt x="70610" y="143510"/>
                  </a:lnTo>
                  <a:lnTo>
                    <a:pt x="47528" y="114300"/>
                  </a:lnTo>
                  <a:lnTo>
                    <a:pt x="29233" y="91440"/>
                  </a:lnTo>
                  <a:lnTo>
                    <a:pt x="24712" y="86360"/>
                  </a:lnTo>
                  <a:lnTo>
                    <a:pt x="19890" y="80010"/>
                  </a:lnTo>
                  <a:lnTo>
                    <a:pt x="14164" y="74930"/>
                  </a:lnTo>
                  <a:lnTo>
                    <a:pt x="9644" y="67310"/>
                  </a:lnTo>
                  <a:lnTo>
                    <a:pt x="4922" y="60960"/>
                  </a:lnTo>
                  <a:lnTo>
                    <a:pt x="0" y="54610"/>
                  </a:lnTo>
                  <a:lnTo>
                    <a:pt x="0" y="53340"/>
                  </a:lnTo>
                  <a:lnTo>
                    <a:pt x="33113" y="24130"/>
                  </a:lnTo>
                  <a:lnTo>
                    <a:pt x="68513" y="3810"/>
                  </a:lnTo>
                  <a:lnTo>
                    <a:pt x="69819" y="2540"/>
                  </a:lnTo>
                  <a:lnTo>
                    <a:pt x="72230" y="2540"/>
                  </a:lnTo>
                  <a:lnTo>
                    <a:pt x="75444" y="8890"/>
                  </a:lnTo>
                  <a:lnTo>
                    <a:pt x="78558" y="15240"/>
                  </a:lnTo>
                  <a:lnTo>
                    <a:pt x="80045" y="17780"/>
                  </a:lnTo>
                  <a:lnTo>
                    <a:pt x="67709" y="17780"/>
                  </a:lnTo>
                  <a:lnTo>
                    <a:pt x="52753" y="26670"/>
                  </a:lnTo>
                  <a:lnTo>
                    <a:pt x="38249" y="35560"/>
                  </a:lnTo>
                  <a:lnTo>
                    <a:pt x="24537" y="45720"/>
                  </a:lnTo>
                  <a:lnTo>
                    <a:pt x="11954" y="57150"/>
                  </a:lnTo>
                  <a:lnTo>
                    <a:pt x="14968" y="59690"/>
                  </a:lnTo>
                  <a:lnTo>
                    <a:pt x="17781" y="60960"/>
                  </a:lnTo>
                  <a:lnTo>
                    <a:pt x="20393" y="63500"/>
                  </a:lnTo>
                  <a:lnTo>
                    <a:pt x="27415" y="69850"/>
                  </a:lnTo>
                  <a:lnTo>
                    <a:pt x="33854" y="77470"/>
                  </a:lnTo>
                  <a:lnTo>
                    <a:pt x="39916" y="85090"/>
                  </a:lnTo>
                  <a:lnTo>
                    <a:pt x="45809" y="92710"/>
                  </a:lnTo>
                  <a:lnTo>
                    <a:pt x="52444" y="100330"/>
                  </a:lnTo>
                  <a:lnTo>
                    <a:pt x="65940" y="116840"/>
                  </a:lnTo>
                  <a:lnTo>
                    <a:pt x="72631" y="125730"/>
                  </a:lnTo>
                  <a:lnTo>
                    <a:pt x="86124" y="143510"/>
                  </a:lnTo>
                  <a:lnTo>
                    <a:pt x="99429" y="161290"/>
                  </a:lnTo>
                  <a:lnTo>
                    <a:pt x="112696" y="177800"/>
                  </a:lnTo>
                  <a:lnTo>
                    <a:pt x="126076" y="195580"/>
                  </a:lnTo>
                  <a:lnTo>
                    <a:pt x="126377" y="195580"/>
                  </a:lnTo>
                  <a:lnTo>
                    <a:pt x="131199" y="203200"/>
                  </a:lnTo>
                  <a:lnTo>
                    <a:pt x="134012" y="205740"/>
                  </a:lnTo>
                  <a:lnTo>
                    <a:pt x="131902" y="209550"/>
                  </a:lnTo>
                  <a:lnTo>
                    <a:pt x="130194" y="212090"/>
                  </a:lnTo>
                  <a:lnTo>
                    <a:pt x="126980" y="217170"/>
                  </a:lnTo>
                  <a:lnTo>
                    <a:pt x="126678" y="217170"/>
                  </a:lnTo>
                  <a:lnTo>
                    <a:pt x="115472" y="232410"/>
                  </a:lnTo>
                  <a:lnTo>
                    <a:pt x="103862" y="247650"/>
                  </a:lnTo>
                  <a:lnTo>
                    <a:pt x="91855" y="261620"/>
                  </a:lnTo>
                  <a:lnTo>
                    <a:pt x="79463" y="276860"/>
                  </a:lnTo>
                  <a:lnTo>
                    <a:pt x="66315" y="290830"/>
                  </a:lnTo>
                  <a:lnTo>
                    <a:pt x="52414" y="306070"/>
                  </a:lnTo>
                  <a:lnTo>
                    <a:pt x="37420" y="320040"/>
                  </a:lnTo>
                  <a:lnTo>
                    <a:pt x="20995" y="331470"/>
                  </a:lnTo>
                  <a:lnTo>
                    <a:pt x="21598" y="332740"/>
                  </a:lnTo>
                  <a:lnTo>
                    <a:pt x="21799" y="334010"/>
                  </a:lnTo>
                  <a:lnTo>
                    <a:pt x="21297" y="335280"/>
                  </a:lnTo>
                  <a:lnTo>
                    <a:pt x="28557" y="341630"/>
                  </a:lnTo>
                  <a:lnTo>
                    <a:pt x="44055" y="354330"/>
                  </a:lnTo>
                  <a:lnTo>
                    <a:pt x="51033" y="360680"/>
                  </a:lnTo>
                  <a:lnTo>
                    <a:pt x="56804" y="367030"/>
                  </a:lnTo>
                  <a:lnTo>
                    <a:pt x="62472" y="374650"/>
                  </a:lnTo>
                  <a:lnTo>
                    <a:pt x="68197" y="381000"/>
                  </a:lnTo>
                  <a:lnTo>
                    <a:pt x="74138" y="388620"/>
                  </a:lnTo>
                  <a:lnTo>
                    <a:pt x="87921" y="388620"/>
                  </a:lnTo>
                  <a:lnTo>
                    <a:pt x="82979" y="401320"/>
                  </a:lnTo>
                  <a:lnTo>
                    <a:pt x="81673" y="406400"/>
                  </a:lnTo>
                  <a:lnTo>
                    <a:pt x="76147" y="407670"/>
                  </a:lnTo>
                  <a:close/>
                </a:path>
                <a:path w="296545" h="410210">
                  <a:moveTo>
                    <a:pt x="153601" y="173990"/>
                  </a:moveTo>
                  <a:lnTo>
                    <a:pt x="150989" y="168910"/>
                  </a:lnTo>
                  <a:lnTo>
                    <a:pt x="148377" y="165100"/>
                  </a:lnTo>
                  <a:lnTo>
                    <a:pt x="145665" y="161290"/>
                  </a:lnTo>
                  <a:lnTo>
                    <a:pt x="145364" y="161290"/>
                  </a:lnTo>
                  <a:lnTo>
                    <a:pt x="144962" y="160020"/>
                  </a:lnTo>
                  <a:lnTo>
                    <a:pt x="144560" y="160020"/>
                  </a:lnTo>
                  <a:lnTo>
                    <a:pt x="132640" y="139700"/>
                  </a:lnTo>
                  <a:lnTo>
                    <a:pt x="121002" y="119380"/>
                  </a:lnTo>
                  <a:lnTo>
                    <a:pt x="109666" y="97790"/>
                  </a:lnTo>
                  <a:lnTo>
                    <a:pt x="98650" y="77470"/>
                  </a:lnTo>
                  <a:lnTo>
                    <a:pt x="94332" y="69850"/>
                  </a:lnTo>
                  <a:lnTo>
                    <a:pt x="89873" y="62230"/>
                  </a:lnTo>
                  <a:lnTo>
                    <a:pt x="80869" y="45720"/>
                  </a:lnTo>
                  <a:lnTo>
                    <a:pt x="77075" y="39370"/>
                  </a:lnTo>
                  <a:lnTo>
                    <a:pt x="73347" y="33020"/>
                  </a:lnTo>
                  <a:lnTo>
                    <a:pt x="70090" y="25400"/>
                  </a:lnTo>
                  <a:lnTo>
                    <a:pt x="67709" y="17780"/>
                  </a:lnTo>
                  <a:lnTo>
                    <a:pt x="80045" y="17780"/>
                  </a:lnTo>
                  <a:lnTo>
                    <a:pt x="82275" y="21590"/>
                  </a:lnTo>
                  <a:lnTo>
                    <a:pt x="84486" y="26670"/>
                  </a:lnTo>
                  <a:lnTo>
                    <a:pt x="90111" y="36830"/>
                  </a:lnTo>
                  <a:lnTo>
                    <a:pt x="93326" y="44450"/>
                  </a:lnTo>
                  <a:lnTo>
                    <a:pt x="97646" y="52070"/>
                  </a:lnTo>
                  <a:lnTo>
                    <a:pt x="102568" y="58420"/>
                  </a:lnTo>
                  <a:lnTo>
                    <a:pt x="105582" y="64770"/>
                  </a:lnTo>
                  <a:lnTo>
                    <a:pt x="108596" y="69850"/>
                  </a:lnTo>
                  <a:lnTo>
                    <a:pt x="111409" y="74930"/>
                  </a:lnTo>
                  <a:lnTo>
                    <a:pt x="121637" y="93980"/>
                  </a:lnTo>
                  <a:lnTo>
                    <a:pt x="132128" y="113030"/>
                  </a:lnTo>
                  <a:lnTo>
                    <a:pt x="142884" y="132080"/>
                  </a:lnTo>
                  <a:lnTo>
                    <a:pt x="153903" y="151130"/>
                  </a:lnTo>
                  <a:lnTo>
                    <a:pt x="168666" y="151130"/>
                  </a:lnTo>
                  <a:lnTo>
                    <a:pt x="161538" y="163830"/>
                  </a:lnTo>
                  <a:lnTo>
                    <a:pt x="161939" y="163830"/>
                  </a:lnTo>
                  <a:lnTo>
                    <a:pt x="159227" y="167640"/>
                  </a:lnTo>
                  <a:lnTo>
                    <a:pt x="155410" y="171450"/>
                  </a:lnTo>
                  <a:lnTo>
                    <a:pt x="153601" y="173990"/>
                  </a:lnTo>
                  <a:close/>
                </a:path>
                <a:path w="296545" h="410210">
                  <a:moveTo>
                    <a:pt x="269883" y="389890"/>
                  </a:moveTo>
                  <a:lnTo>
                    <a:pt x="254764" y="389890"/>
                  </a:lnTo>
                  <a:lnTo>
                    <a:pt x="262005" y="378460"/>
                  </a:lnTo>
                  <a:lnTo>
                    <a:pt x="269142" y="365760"/>
                  </a:lnTo>
                  <a:lnTo>
                    <a:pt x="275545" y="353060"/>
                  </a:lnTo>
                  <a:lnTo>
                    <a:pt x="280582" y="339090"/>
                  </a:lnTo>
                  <a:lnTo>
                    <a:pt x="278673" y="337820"/>
                  </a:lnTo>
                  <a:lnTo>
                    <a:pt x="276965" y="336550"/>
                  </a:lnTo>
                  <a:lnTo>
                    <a:pt x="274353" y="334010"/>
                  </a:lnTo>
                  <a:lnTo>
                    <a:pt x="273851" y="332740"/>
                  </a:lnTo>
                  <a:lnTo>
                    <a:pt x="273549" y="332740"/>
                  </a:lnTo>
                  <a:lnTo>
                    <a:pt x="272746" y="331470"/>
                  </a:lnTo>
                  <a:lnTo>
                    <a:pt x="271239" y="331470"/>
                  </a:lnTo>
                  <a:lnTo>
                    <a:pt x="262975" y="323850"/>
                  </a:lnTo>
                  <a:lnTo>
                    <a:pt x="255605" y="314960"/>
                  </a:lnTo>
                  <a:lnTo>
                    <a:pt x="248819" y="306070"/>
                  </a:lnTo>
                  <a:lnTo>
                    <a:pt x="242307" y="295910"/>
                  </a:lnTo>
                  <a:lnTo>
                    <a:pt x="235384" y="287020"/>
                  </a:lnTo>
                  <a:lnTo>
                    <a:pt x="228142" y="278130"/>
                  </a:lnTo>
                  <a:lnTo>
                    <a:pt x="213374" y="260350"/>
                  </a:lnTo>
                  <a:lnTo>
                    <a:pt x="208151" y="254000"/>
                  </a:lnTo>
                  <a:lnTo>
                    <a:pt x="203027" y="247650"/>
                  </a:lnTo>
                  <a:lnTo>
                    <a:pt x="198105" y="240030"/>
                  </a:lnTo>
                  <a:lnTo>
                    <a:pt x="194890" y="234950"/>
                  </a:lnTo>
                  <a:lnTo>
                    <a:pt x="191575" y="228600"/>
                  </a:lnTo>
                  <a:lnTo>
                    <a:pt x="187958" y="223520"/>
                  </a:lnTo>
                  <a:lnTo>
                    <a:pt x="190068" y="219710"/>
                  </a:lnTo>
                  <a:lnTo>
                    <a:pt x="191977" y="215900"/>
                  </a:lnTo>
                  <a:lnTo>
                    <a:pt x="193685" y="213360"/>
                  </a:lnTo>
                  <a:lnTo>
                    <a:pt x="201286" y="203200"/>
                  </a:lnTo>
                  <a:lnTo>
                    <a:pt x="208892" y="193040"/>
                  </a:lnTo>
                  <a:lnTo>
                    <a:pt x="216628" y="182880"/>
                  </a:lnTo>
                  <a:lnTo>
                    <a:pt x="224525" y="172720"/>
                  </a:lnTo>
                  <a:lnTo>
                    <a:pt x="267232" y="119380"/>
                  </a:lnTo>
                  <a:lnTo>
                    <a:pt x="281285" y="101600"/>
                  </a:lnTo>
                  <a:lnTo>
                    <a:pt x="267360" y="83820"/>
                  </a:lnTo>
                  <a:lnTo>
                    <a:pt x="253897" y="64770"/>
                  </a:lnTo>
                  <a:lnTo>
                    <a:pt x="229147" y="25400"/>
                  </a:lnTo>
                  <a:lnTo>
                    <a:pt x="244020" y="25400"/>
                  </a:lnTo>
                  <a:lnTo>
                    <a:pt x="249138" y="34290"/>
                  </a:lnTo>
                  <a:lnTo>
                    <a:pt x="263428" y="55880"/>
                  </a:lnTo>
                  <a:lnTo>
                    <a:pt x="278585" y="77470"/>
                  </a:lnTo>
                  <a:lnTo>
                    <a:pt x="294344" y="99060"/>
                  </a:lnTo>
                  <a:lnTo>
                    <a:pt x="296153" y="100330"/>
                  </a:lnTo>
                  <a:lnTo>
                    <a:pt x="295148" y="104140"/>
                  </a:lnTo>
                  <a:lnTo>
                    <a:pt x="293541" y="106680"/>
                  </a:lnTo>
                  <a:lnTo>
                    <a:pt x="278685" y="125730"/>
                  </a:lnTo>
                  <a:lnTo>
                    <a:pt x="263604" y="143510"/>
                  </a:lnTo>
                  <a:lnTo>
                    <a:pt x="233366" y="181610"/>
                  </a:lnTo>
                  <a:lnTo>
                    <a:pt x="225108" y="191770"/>
                  </a:lnTo>
                  <a:lnTo>
                    <a:pt x="217029" y="201930"/>
                  </a:lnTo>
                  <a:lnTo>
                    <a:pt x="209081" y="213360"/>
                  </a:lnTo>
                  <a:lnTo>
                    <a:pt x="201219" y="223520"/>
                  </a:lnTo>
                  <a:lnTo>
                    <a:pt x="238627" y="271780"/>
                  </a:lnTo>
                  <a:lnTo>
                    <a:pt x="245846" y="280670"/>
                  </a:lnTo>
                  <a:lnTo>
                    <a:pt x="252754" y="289560"/>
                  </a:lnTo>
                  <a:lnTo>
                    <a:pt x="257660" y="297180"/>
                  </a:lnTo>
                  <a:lnTo>
                    <a:pt x="262687" y="303530"/>
                  </a:lnTo>
                  <a:lnTo>
                    <a:pt x="267998" y="309880"/>
                  </a:lnTo>
                  <a:lnTo>
                    <a:pt x="273750" y="316230"/>
                  </a:lnTo>
                  <a:lnTo>
                    <a:pt x="277166" y="321310"/>
                  </a:lnTo>
                  <a:lnTo>
                    <a:pt x="281888" y="326390"/>
                  </a:lnTo>
                  <a:lnTo>
                    <a:pt x="286006" y="330200"/>
                  </a:lnTo>
                  <a:lnTo>
                    <a:pt x="288417" y="332740"/>
                  </a:lnTo>
                  <a:lnTo>
                    <a:pt x="291029" y="335280"/>
                  </a:lnTo>
                  <a:lnTo>
                    <a:pt x="293842" y="337820"/>
                  </a:lnTo>
                  <a:lnTo>
                    <a:pt x="287953" y="355600"/>
                  </a:lnTo>
                  <a:lnTo>
                    <a:pt x="279502" y="373380"/>
                  </a:lnTo>
                  <a:lnTo>
                    <a:pt x="269883" y="389890"/>
                  </a:lnTo>
                  <a:close/>
                </a:path>
                <a:path w="296545" h="410210">
                  <a:moveTo>
                    <a:pt x="87921" y="388620"/>
                  </a:moveTo>
                  <a:lnTo>
                    <a:pt x="74138" y="388620"/>
                  </a:lnTo>
                  <a:lnTo>
                    <a:pt x="81315" y="372110"/>
                  </a:lnTo>
                  <a:lnTo>
                    <a:pt x="90036" y="355600"/>
                  </a:lnTo>
                  <a:lnTo>
                    <a:pt x="99850" y="340360"/>
                  </a:lnTo>
                  <a:lnTo>
                    <a:pt x="110304" y="326390"/>
                  </a:lnTo>
                  <a:lnTo>
                    <a:pt x="120991" y="312420"/>
                  </a:lnTo>
                  <a:lnTo>
                    <a:pt x="131764" y="297180"/>
                  </a:lnTo>
                  <a:lnTo>
                    <a:pt x="153300" y="269240"/>
                  </a:lnTo>
                  <a:lnTo>
                    <a:pt x="155811" y="266700"/>
                  </a:lnTo>
                  <a:lnTo>
                    <a:pt x="158222" y="262890"/>
                  </a:lnTo>
                  <a:lnTo>
                    <a:pt x="160433" y="260350"/>
                  </a:lnTo>
                  <a:lnTo>
                    <a:pt x="163045" y="256540"/>
                  </a:lnTo>
                  <a:lnTo>
                    <a:pt x="165656" y="254000"/>
                  </a:lnTo>
                  <a:lnTo>
                    <a:pt x="168067" y="251460"/>
                  </a:lnTo>
                  <a:lnTo>
                    <a:pt x="172186" y="255270"/>
                  </a:lnTo>
                  <a:lnTo>
                    <a:pt x="176004" y="260350"/>
                  </a:lnTo>
                  <a:lnTo>
                    <a:pt x="180524" y="264160"/>
                  </a:lnTo>
                  <a:lnTo>
                    <a:pt x="184139" y="269240"/>
                  </a:lnTo>
                  <a:lnTo>
                    <a:pt x="168570" y="269240"/>
                  </a:lnTo>
                  <a:lnTo>
                    <a:pt x="156902" y="285750"/>
                  </a:lnTo>
                  <a:lnTo>
                    <a:pt x="133379" y="316230"/>
                  </a:lnTo>
                  <a:lnTo>
                    <a:pt x="121655" y="332740"/>
                  </a:lnTo>
                  <a:lnTo>
                    <a:pt x="109990" y="347980"/>
                  </a:lnTo>
                  <a:lnTo>
                    <a:pt x="99153" y="365760"/>
                  </a:lnTo>
                  <a:lnTo>
                    <a:pt x="89898" y="383540"/>
                  </a:lnTo>
                  <a:lnTo>
                    <a:pt x="87921" y="388620"/>
                  </a:lnTo>
                  <a:close/>
                </a:path>
                <a:path w="296545" h="410210">
                  <a:moveTo>
                    <a:pt x="258280" y="410210"/>
                  </a:moveTo>
                  <a:lnTo>
                    <a:pt x="251951" y="410210"/>
                  </a:lnTo>
                  <a:lnTo>
                    <a:pt x="249540" y="406400"/>
                  </a:lnTo>
                  <a:lnTo>
                    <a:pt x="245120" y="398780"/>
                  </a:lnTo>
                  <a:lnTo>
                    <a:pt x="243110" y="394970"/>
                  </a:lnTo>
                  <a:lnTo>
                    <a:pt x="236694" y="383540"/>
                  </a:lnTo>
                  <a:lnTo>
                    <a:pt x="230578" y="370840"/>
                  </a:lnTo>
                  <a:lnTo>
                    <a:pt x="224576" y="359410"/>
                  </a:lnTo>
                  <a:lnTo>
                    <a:pt x="218498" y="346710"/>
                  </a:lnTo>
                  <a:lnTo>
                    <a:pt x="212021" y="334010"/>
                  </a:lnTo>
                  <a:lnTo>
                    <a:pt x="205112" y="322580"/>
                  </a:lnTo>
                  <a:lnTo>
                    <a:pt x="197788" y="309880"/>
                  </a:lnTo>
                  <a:lnTo>
                    <a:pt x="190068" y="298450"/>
                  </a:lnTo>
                  <a:lnTo>
                    <a:pt x="184830" y="290830"/>
                  </a:lnTo>
                  <a:lnTo>
                    <a:pt x="179507" y="284480"/>
                  </a:lnTo>
                  <a:lnTo>
                    <a:pt x="174090" y="276860"/>
                  </a:lnTo>
                  <a:lnTo>
                    <a:pt x="168570" y="269240"/>
                  </a:lnTo>
                  <a:lnTo>
                    <a:pt x="184139" y="269240"/>
                  </a:lnTo>
                  <a:lnTo>
                    <a:pt x="187753" y="274320"/>
                  </a:lnTo>
                  <a:lnTo>
                    <a:pt x="194802" y="283210"/>
                  </a:lnTo>
                  <a:lnTo>
                    <a:pt x="201644" y="293370"/>
                  </a:lnTo>
                  <a:lnTo>
                    <a:pt x="208251" y="303530"/>
                  </a:lnTo>
                  <a:lnTo>
                    <a:pt x="220788" y="323850"/>
                  </a:lnTo>
                  <a:lnTo>
                    <a:pt x="232148" y="346710"/>
                  </a:lnTo>
                  <a:lnTo>
                    <a:pt x="243187" y="368300"/>
                  </a:lnTo>
                  <a:lnTo>
                    <a:pt x="254764" y="389890"/>
                  </a:lnTo>
                  <a:lnTo>
                    <a:pt x="269883" y="389890"/>
                  </a:lnTo>
                  <a:lnTo>
                    <a:pt x="260490" y="406400"/>
                  </a:lnTo>
                  <a:lnTo>
                    <a:pt x="258280" y="410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11469560" y="8515225"/>
            <a:ext cx="296545" cy="410209"/>
            <a:chOff x="11469560" y="8515225"/>
            <a:chExt cx="296545" cy="410209"/>
          </a:xfrm>
        </p:grpSpPr>
        <p:sp>
          <p:nvSpPr>
            <p:cNvPr id="88" name="object 88"/>
            <p:cNvSpPr/>
            <p:nvPr/>
          </p:nvSpPr>
          <p:spPr>
            <a:xfrm>
              <a:off x="11481213" y="8533910"/>
              <a:ext cx="269875" cy="372110"/>
            </a:xfrm>
            <a:custGeom>
              <a:avLst/>
              <a:gdLst/>
              <a:ahLst/>
              <a:cxnLst/>
              <a:rect l="l" t="t" r="r" b="b"/>
              <a:pathLst>
                <a:path w="269875" h="372109">
                  <a:moveTo>
                    <a:pt x="242809" y="372100"/>
                  </a:moveTo>
                  <a:lnTo>
                    <a:pt x="231233" y="350284"/>
                  </a:lnTo>
                  <a:lnTo>
                    <a:pt x="220193" y="328224"/>
                  </a:lnTo>
                  <a:lnTo>
                    <a:pt x="208833" y="306352"/>
                  </a:lnTo>
                  <a:lnTo>
                    <a:pt x="182847" y="265400"/>
                  </a:lnTo>
                  <a:lnTo>
                    <a:pt x="164049" y="242206"/>
                  </a:lnTo>
                  <a:lnTo>
                    <a:pt x="160232" y="237585"/>
                  </a:lnTo>
                  <a:lnTo>
                    <a:pt x="156113" y="233165"/>
                  </a:lnTo>
                  <a:lnTo>
                    <a:pt x="153802" y="236179"/>
                  </a:lnTo>
                  <a:lnTo>
                    <a:pt x="151090" y="238992"/>
                  </a:lnTo>
                  <a:lnTo>
                    <a:pt x="148478" y="241905"/>
                  </a:lnTo>
                  <a:lnTo>
                    <a:pt x="143857" y="248133"/>
                  </a:lnTo>
                  <a:lnTo>
                    <a:pt x="141345" y="251047"/>
                  </a:lnTo>
                  <a:lnTo>
                    <a:pt x="130643" y="265390"/>
                  </a:lnTo>
                  <a:lnTo>
                    <a:pt x="109051" y="293965"/>
                  </a:lnTo>
                  <a:lnTo>
                    <a:pt x="98349" y="308308"/>
                  </a:lnTo>
                  <a:lnTo>
                    <a:pt x="87895" y="322938"/>
                  </a:lnTo>
                  <a:lnTo>
                    <a:pt x="78081" y="338094"/>
                  </a:lnTo>
                  <a:lnTo>
                    <a:pt x="69360" y="353854"/>
                  </a:lnTo>
                  <a:lnTo>
                    <a:pt x="62184" y="370291"/>
                  </a:lnTo>
                  <a:lnTo>
                    <a:pt x="56257" y="363501"/>
                  </a:lnTo>
                  <a:lnTo>
                    <a:pt x="50556" y="356503"/>
                  </a:lnTo>
                  <a:lnTo>
                    <a:pt x="44892" y="349468"/>
                  </a:lnTo>
                  <a:lnTo>
                    <a:pt x="39078" y="342565"/>
                  </a:lnTo>
                  <a:lnTo>
                    <a:pt x="32101" y="335787"/>
                  </a:lnTo>
                  <a:lnTo>
                    <a:pt x="24398" y="329781"/>
                  </a:lnTo>
                  <a:lnTo>
                    <a:pt x="16602" y="323889"/>
                  </a:lnTo>
                  <a:lnTo>
                    <a:pt x="9342" y="317450"/>
                  </a:lnTo>
                  <a:lnTo>
                    <a:pt x="9744" y="316144"/>
                  </a:lnTo>
                  <a:lnTo>
                    <a:pt x="9644" y="314637"/>
                  </a:lnTo>
                  <a:lnTo>
                    <a:pt x="9041" y="313331"/>
                  </a:lnTo>
                  <a:lnTo>
                    <a:pt x="25423" y="301877"/>
                  </a:lnTo>
                  <a:lnTo>
                    <a:pt x="54346" y="273281"/>
                  </a:lnTo>
                  <a:lnTo>
                    <a:pt x="79943" y="244030"/>
                  </a:lnTo>
                  <a:lnTo>
                    <a:pt x="114724" y="198908"/>
                  </a:lnTo>
                  <a:lnTo>
                    <a:pt x="114824" y="199109"/>
                  </a:lnTo>
                  <a:lnTo>
                    <a:pt x="115025" y="199310"/>
                  </a:lnTo>
                  <a:lnTo>
                    <a:pt x="118240" y="194287"/>
                  </a:lnTo>
                  <a:lnTo>
                    <a:pt x="119948" y="191776"/>
                  </a:lnTo>
                  <a:lnTo>
                    <a:pt x="120651" y="190470"/>
                  </a:lnTo>
                  <a:lnTo>
                    <a:pt x="121354" y="189063"/>
                  </a:lnTo>
                  <a:lnTo>
                    <a:pt x="122057" y="187757"/>
                  </a:lnTo>
                  <a:lnTo>
                    <a:pt x="119244" y="184543"/>
                  </a:lnTo>
                  <a:lnTo>
                    <a:pt x="114422" y="177310"/>
                  </a:lnTo>
                  <a:lnTo>
                    <a:pt x="114221" y="177611"/>
                  </a:lnTo>
                  <a:lnTo>
                    <a:pt x="100741" y="160172"/>
                  </a:lnTo>
                  <a:lnTo>
                    <a:pt x="87474" y="142576"/>
                  </a:lnTo>
                  <a:lnTo>
                    <a:pt x="74170" y="125018"/>
                  </a:lnTo>
                  <a:lnTo>
                    <a:pt x="60677" y="107591"/>
                  </a:lnTo>
                  <a:lnTo>
                    <a:pt x="53985" y="99272"/>
                  </a:lnTo>
                  <a:lnTo>
                    <a:pt x="47228" y="90990"/>
                  </a:lnTo>
                  <a:lnTo>
                    <a:pt x="40489" y="82671"/>
                  </a:lnTo>
                  <a:lnTo>
                    <a:pt x="33854" y="74239"/>
                  </a:lnTo>
                  <a:lnTo>
                    <a:pt x="27962" y="66596"/>
                  </a:lnTo>
                  <a:lnTo>
                    <a:pt x="21900" y="59057"/>
                  </a:lnTo>
                  <a:lnTo>
                    <a:pt x="0" y="39580"/>
                  </a:lnTo>
                  <a:lnTo>
                    <a:pt x="12582" y="27971"/>
                  </a:lnTo>
                  <a:lnTo>
                    <a:pt x="26295" y="17680"/>
                  </a:lnTo>
                  <a:lnTo>
                    <a:pt x="40798" y="8444"/>
                  </a:lnTo>
                  <a:lnTo>
                    <a:pt x="55754" y="0"/>
                  </a:lnTo>
                  <a:lnTo>
                    <a:pt x="58135" y="7303"/>
                  </a:lnTo>
                  <a:lnTo>
                    <a:pt x="61393" y="14428"/>
                  </a:lnTo>
                  <a:lnTo>
                    <a:pt x="65120" y="21345"/>
                  </a:lnTo>
                  <a:lnTo>
                    <a:pt x="68914" y="28028"/>
                  </a:lnTo>
                  <a:lnTo>
                    <a:pt x="73416" y="35893"/>
                  </a:lnTo>
                  <a:lnTo>
                    <a:pt x="77956" y="43712"/>
                  </a:lnTo>
                  <a:lnTo>
                    <a:pt x="82420" y="51549"/>
                  </a:lnTo>
                  <a:lnTo>
                    <a:pt x="86696" y="59471"/>
                  </a:lnTo>
                  <a:lnTo>
                    <a:pt x="97712" y="80265"/>
                  </a:lnTo>
                  <a:lnTo>
                    <a:pt x="109048" y="100898"/>
                  </a:lnTo>
                  <a:lnTo>
                    <a:pt x="120685" y="121362"/>
                  </a:lnTo>
                  <a:lnTo>
                    <a:pt x="132605" y="141647"/>
                  </a:lnTo>
                  <a:lnTo>
                    <a:pt x="133007" y="142249"/>
                  </a:lnTo>
                  <a:lnTo>
                    <a:pt x="133309" y="142752"/>
                  </a:lnTo>
                  <a:lnTo>
                    <a:pt x="136423" y="147373"/>
                  </a:lnTo>
                  <a:lnTo>
                    <a:pt x="139035" y="151492"/>
                  </a:lnTo>
                  <a:lnTo>
                    <a:pt x="141647" y="155510"/>
                  </a:lnTo>
                  <a:lnTo>
                    <a:pt x="143455" y="153601"/>
                  </a:lnTo>
                  <a:lnTo>
                    <a:pt x="145364" y="151693"/>
                  </a:lnTo>
                  <a:lnTo>
                    <a:pt x="147272" y="149683"/>
                  </a:lnTo>
                  <a:lnTo>
                    <a:pt x="149985" y="146067"/>
                  </a:lnTo>
                  <a:lnTo>
                    <a:pt x="149583" y="145364"/>
                  </a:lnTo>
                  <a:lnTo>
                    <a:pt x="158850" y="129585"/>
                  </a:lnTo>
                  <a:lnTo>
                    <a:pt x="184844" y="81271"/>
                  </a:lnTo>
                  <a:lnTo>
                    <a:pt x="200681" y="46321"/>
                  </a:lnTo>
                  <a:lnTo>
                    <a:pt x="208193" y="27546"/>
                  </a:lnTo>
                  <a:lnTo>
                    <a:pt x="211051" y="20682"/>
                  </a:lnTo>
                  <a:lnTo>
                    <a:pt x="214042" y="13874"/>
                  </a:lnTo>
                  <a:lnTo>
                    <a:pt x="217192" y="7132"/>
                  </a:lnTo>
                  <a:lnTo>
                    <a:pt x="229125" y="27021"/>
                  </a:lnTo>
                  <a:lnTo>
                    <a:pt x="241905" y="46374"/>
                  </a:lnTo>
                  <a:lnTo>
                    <a:pt x="255363" y="65293"/>
                  </a:lnTo>
                  <a:lnTo>
                    <a:pt x="269330" y="83883"/>
                  </a:lnTo>
                  <a:lnTo>
                    <a:pt x="255319" y="101626"/>
                  </a:lnTo>
                  <a:lnTo>
                    <a:pt x="241101" y="119219"/>
                  </a:lnTo>
                  <a:lnTo>
                    <a:pt x="226808" y="136774"/>
                  </a:lnTo>
                  <a:lnTo>
                    <a:pt x="212571" y="154405"/>
                  </a:lnTo>
                  <a:lnTo>
                    <a:pt x="204674" y="164421"/>
                  </a:lnTo>
                  <a:lnTo>
                    <a:pt x="196937" y="174560"/>
                  </a:lnTo>
                  <a:lnTo>
                    <a:pt x="189332" y="184792"/>
                  </a:lnTo>
                  <a:lnTo>
                    <a:pt x="181830" y="195091"/>
                  </a:lnTo>
                  <a:lnTo>
                    <a:pt x="181730" y="194890"/>
                  </a:lnTo>
                  <a:lnTo>
                    <a:pt x="179922" y="198406"/>
                  </a:lnTo>
                  <a:lnTo>
                    <a:pt x="178013" y="201822"/>
                  </a:lnTo>
                  <a:lnTo>
                    <a:pt x="176004" y="205237"/>
                  </a:lnTo>
                  <a:lnTo>
                    <a:pt x="179520" y="210963"/>
                  </a:lnTo>
                  <a:lnTo>
                    <a:pt x="182935" y="216690"/>
                  </a:lnTo>
                  <a:lnTo>
                    <a:pt x="186150" y="222516"/>
                  </a:lnTo>
                  <a:lnTo>
                    <a:pt x="191173" y="229147"/>
                  </a:lnTo>
                  <a:lnTo>
                    <a:pt x="196196" y="235676"/>
                  </a:lnTo>
                  <a:lnTo>
                    <a:pt x="201420" y="242106"/>
                  </a:lnTo>
                  <a:lnTo>
                    <a:pt x="208794" y="251078"/>
                  </a:lnTo>
                  <a:lnTo>
                    <a:pt x="216187" y="260013"/>
                  </a:lnTo>
                  <a:lnTo>
                    <a:pt x="223430" y="269060"/>
                  </a:lnTo>
                  <a:lnTo>
                    <a:pt x="230352" y="278371"/>
                  </a:lnTo>
                  <a:lnTo>
                    <a:pt x="236865" y="287556"/>
                  </a:lnTo>
                  <a:lnTo>
                    <a:pt x="243650" y="296617"/>
                  </a:lnTo>
                  <a:lnTo>
                    <a:pt x="261595" y="314135"/>
                  </a:lnTo>
                  <a:lnTo>
                    <a:pt x="261896" y="315039"/>
                  </a:lnTo>
                  <a:lnTo>
                    <a:pt x="262901" y="316646"/>
                  </a:lnTo>
                  <a:lnTo>
                    <a:pt x="266517" y="320062"/>
                  </a:lnTo>
                  <a:lnTo>
                    <a:pt x="268326" y="321267"/>
                  </a:lnTo>
                  <a:lnTo>
                    <a:pt x="263519" y="334578"/>
                  </a:lnTo>
                  <a:lnTo>
                    <a:pt x="257225" y="347362"/>
                  </a:lnTo>
                  <a:lnTo>
                    <a:pt x="250102" y="359806"/>
                  </a:lnTo>
                  <a:lnTo>
                    <a:pt x="242809" y="372100"/>
                  </a:lnTo>
                  <a:close/>
                </a:path>
              </a:pathLst>
            </a:custGeom>
            <a:solidFill>
              <a:srgbClr val="EE4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1469560" y="8515225"/>
              <a:ext cx="296545" cy="410209"/>
            </a:xfrm>
            <a:custGeom>
              <a:avLst/>
              <a:gdLst/>
              <a:ahLst/>
              <a:cxnLst/>
              <a:rect l="l" t="t" r="r" b="b"/>
              <a:pathLst>
                <a:path w="296545" h="410209">
                  <a:moveTo>
                    <a:pt x="168666" y="151130"/>
                  </a:moveTo>
                  <a:lnTo>
                    <a:pt x="153903" y="151130"/>
                  </a:lnTo>
                  <a:lnTo>
                    <a:pt x="162734" y="135890"/>
                  </a:lnTo>
                  <a:lnTo>
                    <a:pt x="171282" y="120650"/>
                  </a:lnTo>
                  <a:lnTo>
                    <a:pt x="179529" y="105410"/>
                  </a:lnTo>
                  <a:lnTo>
                    <a:pt x="187456" y="88900"/>
                  </a:lnTo>
                  <a:lnTo>
                    <a:pt x="195802" y="71120"/>
                  </a:lnTo>
                  <a:lnTo>
                    <a:pt x="203442" y="52070"/>
                  </a:lnTo>
                  <a:lnTo>
                    <a:pt x="211175" y="33020"/>
                  </a:lnTo>
                  <a:lnTo>
                    <a:pt x="219804" y="15240"/>
                  </a:lnTo>
                  <a:lnTo>
                    <a:pt x="219603" y="15240"/>
                  </a:lnTo>
                  <a:lnTo>
                    <a:pt x="219502" y="13970"/>
                  </a:lnTo>
                  <a:lnTo>
                    <a:pt x="221713" y="10160"/>
                  </a:lnTo>
                  <a:lnTo>
                    <a:pt x="223420" y="6350"/>
                  </a:lnTo>
                  <a:lnTo>
                    <a:pt x="224626" y="2540"/>
                  </a:lnTo>
                  <a:lnTo>
                    <a:pt x="225430" y="2540"/>
                  </a:lnTo>
                  <a:lnTo>
                    <a:pt x="228042" y="0"/>
                  </a:lnTo>
                  <a:lnTo>
                    <a:pt x="230653" y="0"/>
                  </a:lnTo>
                  <a:lnTo>
                    <a:pt x="231256" y="1270"/>
                  </a:lnTo>
                  <a:lnTo>
                    <a:pt x="231959" y="2540"/>
                  </a:lnTo>
                  <a:lnTo>
                    <a:pt x="233265" y="6350"/>
                  </a:lnTo>
                  <a:lnTo>
                    <a:pt x="234672" y="8890"/>
                  </a:lnTo>
                  <a:lnTo>
                    <a:pt x="236279" y="11430"/>
                  </a:lnTo>
                  <a:lnTo>
                    <a:pt x="235978" y="11430"/>
                  </a:lnTo>
                  <a:lnTo>
                    <a:pt x="244020" y="25400"/>
                  </a:lnTo>
                  <a:lnTo>
                    <a:pt x="229147" y="25400"/>
                  </a:lnTo>
                  <a:lnTo>
                    <a:pt x="225996" y="31750"/>
                  </a:lnTo>
                  <a:lnTo>
                    <a:pt x="223006" y="38100"/>
                  </a:lnTo>
                  <a:lnTo>
                    <a:pt x="220148" y="45720"/>
                  </a:lnTo>
                  <a:lnTo>
                    <a:pt x="217393" y="52070"/>
                  </a:lnTo>
                  <a:lnTo>
                    <a:pt x="202390" y="87630"/>
                  </a:lnTo>
                  <a:lnTo>
                    <a:pt x="179771" y="132080"/>
                  </a:lnTo>
                  <a:lnTo>
                    <a:pt x="170805" y="147320"/>
                  </a:lnTo>
                  <a:lnTo>
                    <a:pt x="168666" y="151130"/>
                  </a:lnTo>
                  <a:close/>
                </a:path>
                <a:path w="296545" h="410209">
                  <a:moveTo>
                    <a:pt x="76147" y="407670"/>
                  </a:moveTo>
                  <a:lnTo>
                    <a:pt x="72531" y="405130"/>
                  </a:lnTo>
                  <a:lnTo>
                    <a:pt x="63880" y="396240"/>
                  </a:lnTo>
                  <a:lnTo>
                    <a:pt x="48162" y="375920"/>
                  </a:lnTo>
                  <a:lnTo>
                    <a:pt x="39681" y="367030"/>
                  </a:lnTo>
                  <a:lnTo>
                    <a:pt x="30928" y="359410"/>
                  </a:lnTo>
                  <a:lnTo>
                    <a:pt x="21874" y="353060"/>
                  </a:lnTo>
                  <a:lnTo>
                    <a:pt x="13235" y="345440"/>
                  </a:lnTo>
                  <a:lnTo>
                    <a:pt x="5726" y="336550"/>
                  </a:lnTo>
                  <a:lnTo>
                    <a:pt x="5223" y="335280"/>
                  </a:lnTo>
                  <a:lnTo>
                    <a:pt x="4922" y="335280"/>
                  </a:lnTo>
                  <a:lnTo>
                    <a:pt x="4822" y="334010"/>
                  </a:lnTo>
                  <a:lnTo>
                    <a:pt x="2411" y="331470"/>
                  </a:lnTo>
                  <a:lnTo>
                    <a:pt x="2109" y="326390"/>
                  </a:lnTo>
                  <a:lnTo>
                    <a:pt x="6228" y="325120"/>
                  </a:lnTo>
                  <a:lnTo>
                    <a:pt x="12557" y="321310"/>
                  </a:lnTo>
                  <a:lnTo>
                    <a:pt x="13059" y="321310"/>
                  </a:lnTo>
                  <a:lnTo>
                    <a:pt x="42695" y="297180"/>
                  </a:lnTo>
                  <a:lnTo>
                    <a:pt x="58128" y="280670"/>
                  </a:lnTo>
                  <a:lnTo>
                    <a:pt x="65651" y="273050"/>
                  </a:lnTo>
                  <a:lnTo>
                    <a:pt x="73033" y="264160"/>
                  </a:lnTo>
                  <a:lnTo>
                    <a:pt x="84989" y="250190"/>
                  </a:lnTo>
                  <a:lnTo>
                    <a:pt x="96578" y="236220"/>
                  </a:lnTo>
                  <a:lnTo>
                    <a:pt x="107772" y="222250"/>
                  </a:lnTo>
                  <a:lnTo>
                    <a:pt x="118541" y="207010"/>
                  </a:lnTo>
                  <a:lnTo>
                    <a:pt x="110726" y="196850"/>
                  </a:lnTo>
                  <a:lnTo>
                    <a:pt x="103033" y="186690"/>
                  </a:lnTo>
                  <a:lnTo>
                    <a:pt x="95359" y="175260"/>
                  </a:lnTo>
                  <a:lnTo>
                    <a:pt x="87600" y="165100"/>
                  </a:lnTo>
                  <a:lnTo>
                    <a:pt x="79128" y="154940"/>
                  </a:lnTo>
                  <a:lnTo>
                    <a:pt x="70610" y="143510"/>
                  </a:lnTo>
                  <a:lnTo>
                    <a:pt x="47528" y="114300"/>
                  </a:lnTo>
                  <a:lnTo>
                    <a:pt x="29233" y="91440"/>
                  </a:lnTo>
                  <a:lnTo>
                    <a:pt x="24712" y="86360"/>
                  </a:lnTo>
                  <a:lnTo>
                    <a:pt x="19890" y="80010"/>
                  </a:lnTo>
                  <a:lnTo>
                    <a:pt x="14164" y="74930"/>
                  </a:lnTo>
                  <a:lnTo>
                    <a:pt x="9644" y="67310"/>
                  </a:lnTo>
                  <a:lnTo>
                    <a:pt x="4922" y="60960"/>
                  </a:lnTo>
                  <a:lnTo>
                    <a:pt x="0" y="54610"/>
                  </a:lnTo>
                  <a:lnTo>
                    <a:pt x="0" y="53340"/>
                  </a:lnTo>
                  <a:lnTo>
                    <a:pt x="33113" y="24130"/>
                  </a:lnTo>
                  <a:lnTo>
                    <a:pt x="68513" y="3810"/>
                  </a:lnTo>
                  <a:lnTo>
                    <a:pt x="69819" y="2540"/>
                  </a:lnTo>
                  <a:lnTo>
                    <a:pt x="72230" y="2540"/>
                  </a:lnTo>
                  <a:lnTo>
                    <a:pt x="75444" y="8890"/>
                  </a:lnTo>
                  <a:lnTo>
                    <a:pt x="78558" y="15240"/>
                  </a:lnTo>
                  <a:lnTo>
                    <a:pt x="80045" y="17780"/>
                  </a:lnTo>
                  <a:lnTo>
                    <a:pt x="67709" y="17780"/>
                  </a:lnTo>
                  <a:lnTo>
                    <a:pt x="52753" y="26670"/>
                  </a:lnTo>
                  <a:lnTo>
                    <a:pt x="38249" y="35560"/>
                  </a:lnTo>
                  <a:lnTo>
                    <a:pt x="24537" y="45720"/>
                  </a:lnTo>
                  <a:lnTo>
                    <a:pt x="11954" y="57150"/>
                  </a:lnTo>
                  <a:lnTo>
                    <a:pt x="14968" y="59690"/>
                  </a:lnTo>
                  <a:lnTo>
                    <a:pt x="17781" y="60960"/>
                  </a:lnTo>
                  <a:lnTo>
                    <a:pt x="20393" y="63500"/>
                  </a:lnTo>
                  <a:lnTo>
                    <a:pt x="27415" y="69850"/>
                  </a:lnTo>
                  <a:lnTo>
                    <a:pt x="33854" y="77470"/>
                  </a:lnTo>
                  <a:lnTo>
                    <a:pt x="39916" y="85090"/>
                  </a:lnTo>
                  <a:lnTo>
                    <a:pt x="45809" y="92710"/>
                  </a:lnTo>
                  <a:lnTo>
                    <a:pt x="52444" y="100330"/>
                  </a:lnTo>
                  <a:lnTo>
                    <a:pt x="65940" y="116840"/>
                  </a:lnTo>
                  <a:lnTo>
                    <a:pt x="72631" y="125730"/>
                  </a:lnTo>
                  <a:lnTo>
                    <a:pt x="86124" y="143510"/>
                  </a:lnTo>
                  <a:lnTo>
                    <a:pt x="99429" y="161290"/>
                  </a:lnTo>
                  <a:lnTo>
                    <a:pt x="112696" y="177800"/>
                  </a:lnTo>
                  <a:lnTo>
                    <a:pt x="126076" y="195580"/>
                  </a:lnTo>
                  <a:lnTo>
                    <a:pt x="126377" y="195580"/>
                  </a:lnTo>
                  <a:lnTo>
                    <a:pt x="131199" y="203200"/>
                  </a:lnTo>
                  <a:lnTo>
                    <a:pt x="134012" y="205740"/>
                  </a:lnTo>
                  <a:lnTo>
                    <a:pt x="131902" y="209550"/>
                  </a:lnTo>
                  <a:lnTo>
                    <a:pt x="130194" y="212090"/>
                  </a:lnTo>
                  <a:lnTo>
                    <a:pt x="126980" y="217170"/>
                  </a:lnTo>
                  <a:lnTo>
                    <a:pt x="126678" y="217170"/>
                  </a:lnTo>
                  <a:lnTo>
                    <a:pt x="115472" y="232410"/>
                  </a:lnTo>
                  <a:lnTo>
                    <a:pt x="103862" y="247650"/>
                  </a:lnTo>
                  <a:lnTo>
                    <a:pt x="91855" y="261620"/>
                  </a:lnTo>
                  <a:lnTo>
                    <a:pt x="79463" y="276860"/>
                  </a:lnTo>
                  <a:lnTo>
                    <a:pt x="66315" y="290830"/>
                  </a:lnTo>
                  <a:lnTo>
                    <a:pt x="52414" y="306070"/>
                  </a:lnTo>
                  <a:lnTo>
                    <a:pt x="37420" y="320040"/>
                  </a:lnTo>
                  <a:lnTo>
                    <a:pt x="20995" y="331470"/>
                  </a:lnTo>
                  <a:lnTo>
                    <a:pt x="21598" y="332740"/>
                  </a:lnTo>
                  <a:lnTo>
                    <a:pt x="21799" y="334010"/>
                  </a:lnTo>
                  <a:lnTo>
                    <a:pt x="21297" y="335280"/>
                  </a:lnTo>
                  <a:lnTo>
                    <a:pt x="28557" y="341630"/>
                  </a:lnTo>
                  <a:lnTo>
                    <a:pt x="44055" y="354330"/>
                  </a:lnTo>
                  <a:lnTo>
                    <a:pt x="51033" y="360680"/>
                  </a:lnTo>
                  <a:lnTo>
                    <a:pt x="56804" y="367030"/>
                  </a:lnTo>
                  <a:lnTo>
                    <a:pt x="62472" y="374650"/>
                  </a:lnTo>
                  <a:lnTo>
                    <a:pt x="68197" y="381000"/>
                  </a:lnTo>
                  <a:lnTo>
                    <a:pt x="74138" y="388620"/>
                  </a:lnTo>
                  <a:lnTo>
                    <a:pt x="87921" y="388620"/>
                  </a:lnTo>
                  <a:lnTo>
                    <a:pt x="82979" y="401320"/>
                  </a:lnTo>
                  <a:lnTo>
                    <a:pt x="81673" y="406400"/>
                  </a:lnTo>
                  <a:lnTo>
                    <a:pt x="76147" y="407670"/>
                  </a:lnTo>
                  <a:close/>
                </a:path>
                <a:path w="296545" h="410209">
                  <a:moveTo>
                    <a:pt x="153601" y="173990"/>
                  </a:moveTo>
                  <a:lnTo>
                    <a:pt x="150989" y="168910"/>
                  </a:lnTo>
                  <a:lnTo>
                    <a:pt x="148377" y="165100"/>
                  </a:lnTo>
                  <a:lnTo>
                    <a:pt x="145665" y="161290"/>
                  </a:lnTo>
                  <a:lnTo>
                    <a:pt x="145364" y="161290"/>
                  </a:lnTo>
                  <a:lnTo>
                    <a:pt x="144962" y="160020"/>
                  </a:lnTo>
                  <a:lnTo>
                    <a:pt x="144560" y="160020"/>
                  </a:lnTo>
                  <a:lnTo>
                    <a:pt x="132640" y="139700"/>
                  </a:lnTo>
                  <a:lnTo>
                    <a:pt x="121002" y="119380"/>
                  </a:lnTo>
                  <a:lnTo>
                    <a:pt x="109666" y="97790"/>
                  </a:lnTo>
                  <a:lnTo>
                    <a:pt x="98650" y="77470"/>
                  </a:lnTo>
                  <a:lnTo>
                    <a:pt x="94332" y="69850"/>
                  </a:lnTo>
                  <a:lnTo>
                    <a:pt x="89873" y="62230"/>
                  </a:lnTo>
                  <a:lnTo>
                    <a:pt x="80869" y="45720"/>
                  </a:lnTo>
                  <a:lnTo>
                    <a:pt x="77075" y="39370"/>
                  </a:lnTo>
                  <a:lnTo>
                    <a:pt x="73347" y="33020"/>
                  </a:lnTo>
                  <a:lnTo>
                    <a:pt x="70090" y="25400"/>
                  </a:lnTo>
                  <a:lnTo>
                    <a:pt x="67709" y="17780"/>
                  </a:lnTo>
                  <a:lnTo>
                    <a:pt x="80045" y="17780"/>
                  </a:lnTo>
                  <a:lnTo>
                    <a:pt x="82275" y="21590"/>
                  </a:lnTo>
                  <a:lnTo>
                    <a:pt x="84486" y="26670"/>
                  </a:lnTo>
                  <a:lnTo>
                    <a:pt x="90111" y="36830"/>
                  </a:lnTo>
                  <a:lnTo>
                    <a:pt x="93326" y="44450"/>
                  </a:lnTo>
                  <a:lnTo>
                    <a:pt x="97646" y="52070"/>
                  </a:lnTo>
                  <a:lnTo>
                    <a:pt x="102568" y="58420"/>
                  </a:lnTo>
                  <a:lnTo>
                    <a:pt x="105582" y="64770"/>
                  </a:lnTo>
                  <a:lnTo>
                    <a:pt x="108596" y="69850"/>
                  </a:lnTo>
                  <a:lnTo>
                    <a:pt x="111409" y="74930"/>
                  </a:lnTo>
                  <a:lnTo>
                    <a:pt x="121637" y="93980"/>
                  </a:lnTo>
                  <a:lnTo>
                    <a:pt x="132128" y="113030"/>
                  </a:lnTo>
                  <a:lnTo>
                    <a:pt x="142884" y="132080"/>
                  </a:lnTo>
                  <a:lnTo>
                    <a:pt x="153903" y="151130"/>
                  </a:lnTo>
                  <a:lnTo>
                    <a:pt x="168666" y="151130"/>
                  </a:lnTo>
                  <a:lnTo>
                    <a:pt x="161538" y="163830"/>
                  </a:lnTo>
                  <a:lnTo>
                    <a:pt x="161939" y="163830"/>
                  </a:lnTo>
                  <a:lnTo>
                    <a:pt x="159227" y="167640"/>
                  </a:lnTo>
                  <a:lnTo>
                    <a:pt x="155410" y="171450"/>
                  </a:lnTo>
                  <a:lnTo>
                    <a:pt x="153601" y="173990"/>
                  </a:lnTo>
                  <a:close/>
                </a:path>
                <a:path w="296545" h="410209">
                  <a:moveTo>
                    <a:pt x="269883" y="389890"/>
                  </a:moveTo>
                  <a:lnTo>
                    <a:pt x="254764" y="389890"/>
                  </a:lnTo>
                  <a:lnTo>
                    <a:pt x="262005" y="378460"/>
                  </a:lnTo>
                  <a:lnTo>
                    <a:pt x="269142" y="365760"/>
                  </a:lnTo>
                  <a:lnTo>
                    <a:pt x="275545" y="353060"/>
                  </a:lnTo>
                  <a:lnTo>
                    <a:pt x="280582" y="339090"/>
                  </a:lnTo>
                  <a:lnTo>
                    <a:pt x="278673" y="337820"/>
                  </a:lnTo>
                  <a:lnTo>
                    <a:pt x="276965" y="336550"/>
                  </a:lnTo>
                  <a:lnTo>
                    <a:pt x="274353" y="334010"/>
                  </a:lnTo>
                  <a:lnTo>
                    <a:pt x="273851" y="332740"/>
                  </a:lnTo>
                  <a:lnTo>
                    <a:pt x="273549" y="332740"/>
                  </a:lnTo>
                  <a:lnTo>
                    <a:pt x="272746" y="331470"/>
                  </a:lnTo>
                  <a:lnTo>
                    <a:pt x="271239" y="331470"/>
                  </a:lnTo>
                  <a:lnTo>
                    <a:pt x="262975" y="323850"/>
                  </a:lnTo>
                  <a:lnTo>
                    <a:pt x="255605" y="314960"/>
                  </a:lnTo>
                  <a:lnTo>
                    <a:pt x="248819" y="306070"/>
                  </a:lnTo>
                  <a:lnTo>
                    <a:pt x="242307" y="295910"/>
                  </a:lnTo>
                  <a:lnTo>
                    <a:pt x="235384" y="287020"/>
                  </a:lnTo>
                  <a:lnTo>
                    <a:pt x="228142" y="278130"/>
                  </a:lnTo>
                  <a:lnTo>
                    <a:pt x="213374" y="260350"/>
                  </a:lnTo>
                  <a:lnTo>
                    <a:pt x="208151" y="254000"/>
                  </a:lnTo>
                  <a:lnTo>
                    <a:pt x="203027" y="247650"/>
                  </a:lnTo>
                  <a:lnTo>
                    <a:pt x="198105" y="240030"/>
                  </a:lnTo>
                  <a:lnTo>
                    <a:pt x="194890" y="234950"/>
                  </a:lnTo>
                  <a:lnTo>
                    <a:pt x="191575" y="228600"/>
                  </a:lnTo>
                  <a:lnTo>
                    <a:pt x="187958" y="223520"/>
                  </a:lnTo>
                  <a:lnTo>
                    <a:pt x="190068" y="219710"/>
                  </a:lnTo>
                  <a:lnTo>
                    <a:pt x="191977" y="215900"/>
                  </a:lnTo>
                  <a:lnTo>
                    <a:pt x="193685" y="213360"/>
                  </a:lnTo>
                  <a:lnTo>
                    <a:pt x="201286" y="203200"/>
                  </a:lnTo>
                  <a:lnTo>
                    <a:pt x="208892" y="193040"/>
                  </a:lnTo>
                  <a:lnTo>
                    <a:pt x="216628" y="182880"/>
                  </a:lnTo>
                  <a:lnTo>
                    <a:pt x="224525" y="172720"/>
                  </a:lnTo>
                  <a:lnTo>
                    <a:pt x="267232" y="119380"/>
                  </a:lnTo>
                  <a:lnTo>
                    <a:pt x="281285" y="101600"/>
                  </a:lnTo>
                  <a:lnTo>
                    <a:pt x="267360" y="83820"/>
                  </a:lnTo>
                  <a:lnTo>
                    <a:pt x="253897" y="64770"/>
                  </a:lnTo>
                  <a:lnTo>
                    <a:pt x="229147" y="25400"/>
                  </a:lnTo>
                  <a:lnTo>
                    <a:pt x="244020" y="25400"/>
                  </a:lnTo>
                  <a:lnTo>
                    <a:pt x="249138" y="34290"/>
                  </a:lnTo>
                  <a:lnTo>
                    <a:pt x="263428" y="55880"/>
                  </a:lnTo>
                  <a:lnTo>
                    <a:pt x="278585" y="77470"/>
                  </a:lnTo>
                  <a:lnTo>
                    <a:pt x="294344" y="99060"/>
                  </a:lnTo>
                  <a:lnTo>
                    <a:pt x="296153" y="100330"/>
                  </a:lnTo>
                  <a:lnTo>
                    <a:pt x="295148" y="104140"/>
                  </a:lnTo>
                  <a:lnTo>
                    <a:pt x="293541" y="106680"/>
                  </a:lnTo>
                  <a:lnTo>
                    <a:pt x="278685" y="125730"/>
                  </a:lnTo>
                  <a:lnTo>
                    <a:pt x="263604" y="143510"/>
                  </a:lnTo>
                  <a:lnTo>
                    <a:pt x="233366" y="181610"/>
                  </a:lnTo>
                  <a:lnTo>
                    <a:pt x="225108" y="191770"/>
                  </a:lnTo>
                  <a:lnTo>
                    <a:pt x="217029" y="201930"/>
                  </a:lnTo>
                  <a:lnTo>
                    <a:pt x="209081" y="213360"/>
                  </a:lnTo>
                  <a:lnTo>
                    <a:pt x="201219" y="223520"/>
                  </a:lnTo>
                  <a:lnTo>
                    <a:pt x="238627" y="271780"/>
                  </a:lnTo>
                  <a:lnTo>
                    <a:pt x="245846" y="280670"/>
                  </a:lnTo>
                  <a:lnTo>
                    <a:pt x="252754" y="289560"/>
                  </a:lnTo>
                  <a:lnTo>
                    <a:pt x="257660" y="297180"/>
                  </a:lnTo>
                  <a:lnTo>
                    <a:pt x="262687" y="303530"/>
                  </a:lnTo>
                  <a:lnTo>
                    <a:pt x="267998" y="309880"/>
                  </a:lnTo>
                  <a:lnTo>
                    <a:pt x="273750" y="316230"/>
                  </a:lnTo>
                  <a:lnTo>
                    <a:pt x="277166" y="321310"/>
                  </a:lnTo>
                  <a:lnTo>
                    <a:pt x="281888" y="326390"/>
                  </a:lnTo>
                  <a:lnTo>
                    <a:pt x="286006" y="330200"/>
                  </a:lnTo>
                  <a:lnTo>
                    <a:pt x="288417" y="332740"/>
                  </a:lnTo>
                  <a:lnTo>
                    <a:pt x="291029" y="335280"/>
                  </a:lnTo>
                  <a:lnTo>
                    <a:pt x="293842" y="337820"/>
                  </a:lnTo>
                  <a:lnTo>
                    <a:pt x="287953" y="355600"/>
                  </a:lnTo>
                  <a:lnTo>
                    <a:pt x="279502" y="373380"/>
                  </a:lnTo>
                  <a:lnTo>
                    <a:pt x="269883" y="389890"/>
                  </a:lnTo>
                  <a:close/>
                </a:path>
                <a:path w="296545" h="410209">
                  <a:moveTo>
                    <a:pt x="87921" y="388620"/>
                  </a:moveTo>
                  <a:lnTo>
                    <a:pt x="74138" y="388620"/>
                  </a:lnTo>
                  <a:lnTo>
                    <a:pt x="81315" y="372110"/>
                  </a:lnTo>
                  <a:lnTo>
                    <a:pt x="90036" y="355600"/>
                  </a:lnTo>
                  <a:lnTo>
                    <a:pt x="99850" y="340360"/>
                  </a:lnTo>
                  <a:lnTo>
                    <a:pt x="110304" y="326390"/>
                  </a:lnTo>
                  <a:lnTo>
                    <a:pt x="120991" y="312420"/>
                  </a:lnTo>
                  <a:lnTo>
                    <a:pt x="131764" y="297180"/>
                  </a:lnTo>
                  <a:lnTo>
                    <a:pt x="153300" y="269240"/>
                  </a:lnTo>
                  <a:lnTo>
                    <a:pt x="155811" y="266700"/>
                  </a:lnTo>
                  <a:lnTo>
                    <a:pt x="158222" y="262890"/>
                  </a:lnTo>
                  <a:lnTo>
                    <a:pt x="160433" y="260350"/>
                  </a:lnTo>
                  <a:lnTo>
                    <a:pt x="163045" y="256540"/>
                  </a:lnTo>
                  <a:lnTo>
                    <a:pt x="165656" y="254000"/>
                  </a:lnTo>
                  <a:lnTo>
                    <a:pt x="168067" y="251460"/>
                  </a:lnTo>
                  <a:lnTo>
                    <a:pt x="172186" y="255270"/>
                  </a:lnTo>
                  <a:lnTo>
                    <a:pt x="176004" y="260350"/>
                  </a:lnTo>
                  <a:lnTo>
                    <a:pt x="180524" y="264160"/>
                  </a:lnTo>
                  <a:lnTo>
                    <a:pt x="184139" y="269240"/>
                  </a:lnTo>
                  <a:lnTo>
                    <a:pt x="168570" y="269240"/>
                  </a:lnTo>
                  <a:lnTo>
                    <a:pt x="156902" y="285750"/>
                  </a:lnTo>
                  <a:lnTo>
                    <a:pt x="133379" y="316230"/>
                  </a:lnTo>
                  <a:lnTo>
                    <a:pt x="121655" y="332740"/>
                  </a:lnTo>
                  <a:lnTo>
                    <a:pt x="109990" y="347980"/>
                  </a:lnTo>
                  <a:lnTo>
                    <a:pt x="99153" y="365760"/>
                  </a:lnTo>
                  <a:lnTo>
                    <a:pt x="89898" y="383540"/>
                  </a:lnTo>
                  <a:lnTo>
                    <a:pt x="87921" y="388620"/>
                  </a:lnTo>
                  <a:close/>
                </a:path>
                <a:path w="296545" h="410209">
                  <a:moveTo>
                    <a:pt x="258280" y="410210"/>
                  </a:moveTo>
                  <a:lnTo>
                    <a:pt x="251951" y="410210"/>
                  </a:lnTo>
                  <a:lnTo>
                    <a:pt x="249540" y="406400"/>
                  </a:lnTo>
                  <a:lnTo>
                    <a:pt x="245120" y="398780"/>
                  </a:lnTo>
                  <a:lnTo>
                    <a:pt x="243110" y="394970"/>
                  </a:lnTo>
                  <a:lnTo>
                    <a:pt x="236694" y="383540"/>
                  </a:lnTo>
                  <a:lnTo>
                    <a:pt x="230578" y="370840"/>
                  </a:lnTo>
                  <a:lnTo>
                    <a:pt x="224576" y="359410"/>
                  </a:lnTo>
                  <a:lnTo>
                    <a:pt x="218498" y="346710"/>
                  </a:lnTo>
                  <a:lnTo>
                    <a:pt x="212021" y="334010"/>
                  </a:lnTo>
                  <a:lnTo>
                    <a:pt x="205112" y="322580"/>
                  </a:lnTo>
                  <a:lnTo>
                    <a:pt x="197788" y="309880"/>
                  </a:lnTo>
                  <a:lnTo>
                    <a:pt x="190068" y="298450"/>
                  </a:lnTo>
                  <a:lnTo>
                    <a:pt x="184830" y="290830"/>
                  </a:lnTo>
                  <a:lnTo>
                    <a:pt x="179507" y="284480"/>
                  </a:lnTo>
                  <a:lnTo>
                    <a:pt x="174090" y="276860"/>
                  </a:lnTo>
                  <a:lnTo>
                    <a:pt x="168570" y="269240"/>
                  </a:lnTo>
                  <a:lnTo>
                    <a:pt x="184139" y="269240"/>
                  </a:lnTo>
                  <a:lnTo>
                    <a:pt x="187753" y="274320"/>
                  </a:lnTo>
                  <a:lnTo>
                    <a:pt x="194802" y="283210"/>
                  </a:lnTo>
                  <a:lnTo>
                    <a:pt x="201644" y="293370"/>
                  </a:lnTo>
                  <a:lnTo>
                    <a:pt x="208251" y="303530"/>
                  </a:lnTo>
                  <a:lnTo>
                    <a:pt x="220788" y="323850"/>
                  </a:lnTo>
                  <a:lnTo>
                    <a:pt x="232148" y="346710"/>
                  </a:lnTo>
                  <a:lnTo>
                    <a:pt x="243187" y="368300"/>
                  </a:lnTo>
                  <a:lnTo>
                    <a:pt x="254764" y="389890"/>
                  </a:lnTo>
                  <a:lnTo>
                    <a:pt x="269883" y="389890"/>
                  </a:lnTo>
                  <a:lnTo>
                    <a:pt x="260490" y="406400"/>
                  </a:lnTo>
                  <a:lnTo>
                    <a:pt x="258280" y="410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object 90"/>
          <p:cNvGrpSpPr/>
          <p:nvPr/>
        </p:nvGrpSpPr>
        <p:grpSpPr>
          <a:xfrm>
            <a:off x="9335533" y="8508763"/>
            <a:ext cx="296545" cy="410209"/>
            <a:chOff x="9335533" y="8508763"/>
            <a:chExt cx="296545" cy="410209"/>
          </a:xfrm>
        </p:grpSpPr>
        <p:sp>
          <p:nvSpPr>
            <p:cNvPr id="91" name="object 91"/>
            <p:cNvSpPr/>
            <p:nvPr/>
          </p:nvSpPr>
          <p:spPr>
            <a:xfrm>
              <a:off x="9347186" y="8527448"/>
              <a:ext cx="269875" cy="372110"/>
            </a:xfrm>
            <a:custGeom>
              <a:avLst/>
              <a:gdLst/>
              <a:ahLst/>
              <a:cxnLst/>
              <a:rect l="l" t="t" r="r" b="b"/>
              <a:pathLst>
                <a:path w="269875" h="372109">
                  <a:moveTo>
                    <a:pt x="242809" y="372100"/>
                  </a:moveTo>
                  <a:lnTo>
                    <a:pt x="231233" y="350284"/>
                  </a:lnTo>
                  <a:lnTo>
                    <a:pt x="220193" y="328224"/>
                  </a:lnTo>
                  <a:lnTo>
                    <a:pt x="208833" y="306352"/>
                  </a:lnTo>
                  <a:lnTo>
                    <a:pt x="182847" y="265400"/>
                  </a:lnTo>
                  <a:lnTo>
                    <a:pt x="164049" y="242206"/>
                  </a:lnTo>
                  <a:lnTo>
                    <a:pt x="160232" y="237585"/>
                  </a:lnTo>
                  <a:lnTo>
                    <a:pt x="156113" y="233165"/>
                  </a:lnTo>
                  <a:lnTo>
                    <a:pt x="153802" y="236179"/>
                  </a:lnTo>
                  <a:lnTo>
                    <a:pt x="151090" y="238992"/>
                  </a:lnTo>
                  <a:lnTo>
                    <a:pt x="148478" y="241905"/>
                  </a:lnTo>
                  <a:lnTo>
                    <a:pt x="143857" y="248133"/>
                  </a:lnTo>
                  <a:lnTo>
                    <a:pt x="141345" y="251047"/>
                  </a:lnTo>
                  <a:lnTo>
                    <a:pt x="130643" y="265390"/>
                  </a:lnTo>
                  <a:lnTo>
                    <a:pt x="109051" y="293965"/>
                  </a:lnTo>
                  <a:lnTo>
                    <a:pt x="98349" y="308308"/>
                  </a:lnTo>
                  <a:lnTo>
                    <a:pt x="87895" y="322938"/>
                  </a:lnTo>
                  <a:lnTo>
                    <a:pt x="78081" y="338094"/>
                  </a:lnTo>
                  <a:lnTo>
                    <a:pt x="69360" y="353854"/>
                  </a:lnTo>
                  <a:lnTo>
                    <a:pt x="62184" y="370291"/>
                  </a:lnTo>
                  <a:lnTo>
                    <a:pt x="56257" y="363501"/>
                  </a:lnTo>
                  <a:lnTo>
                    <a:pt x="50556" y="356503"/>
                  </a:lnTo>
                  <a:lnTo>
                    <a:pt x="44892" y="349468"/>
                  </a:lnTo>
                  <a:lnTo>
                    <a:pt x="39078" y="342565"/>
                  </a:lnTo>
                  <a:lnTo>
                    <a:pt x="32101" y="335787"/>
                  </a:lnTo>
                  <a:lnTo>
                    <a:pt x="24398" y="329781"/>
                  </a:lnTo>
                  <a:lnTo>
                    <a:pt x="16602" y="323889"/>
                  </a:lnTo>
                  <a:lnTo>
                    <a:pt x="9342" y="317450"/>
                  </a:lnTo>
                  <a:lnTo>
                    <a:pt x="9744" y="316144"/>
                  </a:lnTo>
                  <a:lnTo>
                    <a:pt x="9644" y="314637"/>
                  </a:lnTo>
                  <a:lnTo>
                    <a:pt x="9041" y="313331"/>
                  </a:lnTo>
                  <a:lnTo>
                    <a:pt x="25423" y="301877"/>
                  </a:lnTo>
                  <a:lnTo>
                    <a:pt x="54346" y="273281"/>
                  </a:lnTo>
                  <a:lnTo>
                    <a:pt x="79943" y="244030"/>
                  </a:lnTo>
                  <a:lnTo>
                    <a:pt x="114724" y="198908"/>
                  </a:lnTo>
                  <a:lnTo>
                    <a:pt x="114824" y="199109"/>
                  </a:lnTo>
                  <a:lnTo>
                    <a:pt x="115025" y="199310"/>
                  </a:lnTo>
                  <a:lnTo>
                    <a:pt x="118240" y="194287"/>
                  </a:lnTo>
                  <a:lnTo>
                    <a:pt x="119948" y="191776"/>
                  </a:lnTo>
                  <a:lnTo>
                    <a:pt x="120651" y="190470"/>
                  </a:lnTo>
                  <a:lnTo>
                    <a:pt x="121354" y="189063"/>
                  </a:lnTo>
                  <a:lnTo>
                    <a:pt x="122057" y="187757"/>
                  </a:lnTo>
                  <a:lnTo>
                    <a:pt x="119244" y="184543"/>
                  </a:lnTo>
                  <a:lnTo>
                    <a:pt x="114422" y="177310"/>
                  </a:lnTo>
                  <a:lnTo>
                    <a:pt x="114221" y="177611"/>
                  </a:lnTo>
                  <a:lnTo>
                    <a:pt x="100741" y="160172"/>
                  </a:lnTo>
                  <a:lnTo>
                    <a:pt x="87474" y="142576"/>
                  </a:lnTo>
                  <a:lnTo>
                    <a:pt x="74170" y="125018"/>
                  </a:lnTo>
                  <a:lnTo>
                    <a:pt x="60677" y="107591"/>
                  </a:lnTo>
                  <a:lnTo>
                    <a:pt x="53985" y="99272"/>
                  </a:lnTo>
                  <a:lnTo>
                    <a:pt x="47228" y="90990"/>
                  </a:lnTo>
                  <a:lnTo>
                    <a:pt x="40489" y="82671"/>
                  </a:lnTo>
                  <a:lnTo>
                    <a:pt x="33854" y="74239"/>
                  </a:lnTo>
                  <a:lnTo>
                    <a:pt x="27962" y="66596"/>
                  </a:lnTo>
                  <a:lnTo>
                    <a:pt x="21900" y="59057"/>
                  </a:lnTo>
                  <a:lnTo>
                    <a:pt x="0" y="39580"/>
                  </a:lnTo>
                  <a:lnTo>
                    <a:pt x="12582" y="27971"/>
                  </a:lnTo>
                  <a:lnTo>
                    <a:pt x="26295" y="17680"/>
                  </a:lnTo>
                  <a:lnTo>
                    <a:pt x="40798" y="8444"/>
                  </a:lnTo>
                  <a:lnTo>
                    <a:pt x="55754" y="0"/>
                  </a:lnTo>
                  <a:lnTo>
                    <a:pt x="58135" y="7303"/>
                  </a:lnTo>
                  <a:lnTo>
                    <a:pt x="61393" y="14428"/>
                  </a:lnTo>
                  <a:lnTo>
                    <a:pt x="65120" y="21345"/>
                  </a:lnTo>
                  <a:lnTo>
                    <a:pt x="68914" y="28028"/>
                  </a:lnTo>
                  <a:lnTo>
                    <a:pt x="73416" y="35893"/>
                  </a:lnTo>
                  <a:lnTo>
                    <a:pt x="77956" y="43712"/>
                  </a:lnTo>
                  <a:lnTo>
                    <a:pt x="82420" y="51549"/>
                  </a:lnTo>
                  <a:lnTo>
                    <a:pt x="86696" y="59471"/>
                  </a:lnTo>
                  <a:lnTo>
                    <a:pt x="97712" y="80265"/>
                  </a:lnTo>
                  <a:lnTo>
                    <a:pt x="109048" y="100898"/>
                  </a:lnTo>
                  <a:lnTo>
                    <a:pt x="120685" y="121362"/>
                  </a:lnTo>
                  <a:lnTo>
                    <a:pt x="132605" y="141647"/>
                  </a:lnTo>
                  <a:lnTo>
                    <a:pt x="133007" y="142249"/>
                  </a:lnTo>
                  <a:lnTo>
                    <a:pt x="133309" y="142752"/>
                  </a:lnTo>
                  <a:lnTo>
                    <a:pt x="136423" y="147373"/>
                  </a:lnTo>
                  <a:lnTo>
                    <a:pt x="139035" y="151492"/>
                  </a:lnTo>
                  <a:lnTo>
                    <a:pt x="141647" y="155510"/>
                  </a:lnTo>
                  <a:lnTo>
                    <a:pt x="143455" y="153601"/>
                  </a:lnTo>
                  <a:lnTo>
                    <a:pt x="145364" y="151693"/>
                  </a:lnTo>
                  <a:lnTo>
                    <a:pt x="147272" y="149683"/>
                  </a:lnTo>
                  <a:lnTo>
                    <a:pt x="149985" y="146067"/>
                  </a:lnTo>
                  <a:lnTo>
                    <a:pt x="149583" y="145364"/>
                  </a:lnTo>
                  <a:lnTo>
                    <a:pt x="158850" y="129585"/>
                  </a:lnTo>
                  <a:lnTo>
                    <a:pt x="184844" y="81271"/>
                  </a:lnTo>
                  <a:lnTo>
                    <a:pt x="200681" y="46321"/>
                  </a:lnTo>
                  <a:lnTo>
                    <a:pt x="208193" y="27546"/>
                  </a:lnTo>
                  <a:lnTo>
                    <a:pt x="211051" y="20682"/>
                  </a:lnTo>
                  <a:lnTo>
                    <a:pt x="214042" y="13874"/>
                  </a:lnTo>
                  <a:lnTo>
                    <a:pt x="217192" y="7132"/>
                  </a:lnTo>
                  <a:lnTo>
                    <a:pt x="229125" y="27021"/>
                  </a:lnTo>
                  <a:lnTo>
                    <a:pt x="241905" y="46374"/>
                  </a:lnTo>
                  <a:lnTo>
                    <a:pt x="255363" y="65293"/>
                  </a:lnTo>
                  <a:lnTo>
                    <a:pt x="269330" y="83883"/>
                  </a:lnTo>
                  <a:lnTo>
                    <a:pt x="255319" y="101626"/>
                  </a:lnTo>
                  <a:lnTo>
                    <a:pt x="241101" y="119219"/>
                  </a:lnTo>
                  <a:lnTo>
                    <a:pt x="226808" y="136774"/>
                  </a:lnTo>
                  <a:lnTo>
                    <a:pt x="212571" y="154405"/>
                  </a:lnTo>
                  <a:lnTo>
                    <a:pt x="204674" y="164421"/>
                  </a:lnTo>
                  <a:lnTo>
                    <a:pt x="196937" y="174560"/>
                  </a:lnTo>
                  <a:lnTo>
                    <a:pt x="189332" y="184792"/>
                  </a:lnTo>
                  <a:lnTo>
                    <a:pt x="181830" y="195091"/>
                  </a:lnTo>
                  <a:lnTo>
                    <a:pt x="181730" y="194890"/>
                  </a:lnTo>
                  <a:lnTo>
                    <a:pt x="179922" y="198406"/>
                  </a:lnTo>
                  <a:lnTo>
                    <a:pt x="178013" y="201822"/>
                  </a:lnTo>
                  <a:lnTo>
                    <a:pt x="176004" y="205237"/>
                  </a:lnTo>
                  <a:lnTo>
                    <a:pt x="179520" y="210963"/>
                  </a:lnTo>
                  <a:lnTo>
                    <a:pt x="182935" y="216690"/>
                  </a:lnTo>
                  <a:lnTo>
                    <a:pt x="186150" y="222516"/>
                  </a:lnTo>
                  <a:lnTo>
                    <a:pt x="191173" y="229147"/>
                  </a:lnTo>
                  <a:lnTo>
                    <a:pt x="196196" y="235676"/>
                  </a:lnTo>
                  <a:lnTo>
                    <a:pt x="201420" y="242106"/>
                  </a:lnTo>
                  <a:lnTo>
                    <a:pt x="208794" y="251078"/>
                  </a:lnTo>
                  <a:lnTo>
                    <a:pt x="216187" y="260013"/>
                  </a:lnTo>
                  <a:lnTo>
                    <a:pt x="223430" y="269060"/>
                  </a:lnTo>
                  <a:lnTo>
                    <a:pt x="230352" y="278371"/>
                  </a:lnTo>
                  <a:lnTo>
                    <a:pt x="236865" y="287556"/>
                  </a:lnTo>
                  <a:lnTo>
                    <a:pt x="243650" y="296617"/>
                  </a:lnTo>
                  <a:lnTo>
                    <a:pt x="261595" y="314135"/>
                  </a:lnTo>
                  <a:lnTo>
                    <a:pt x="261896" y="315039"/>
                  </a:lnTo>
                  <a:lnTo>
                    <a:pt x="262901" y="316646"/>
                  </a:lnTo>
                  <a:lnTo>
                    <a:pt x="266517" y="320062"/>
                  </a:lnTo>
                  <a:lnTo>
                    <a:pt x="268326" y="321267"/>
                  </a:lnTo>
                  <a:lnTo>
                    <a:pt x="263519" y="334578"/>
                  </a:lnTo>
                  <a:lnTo>
                    <a:pt x="257225" y="347362"/>
                  </a:lnTo>
                  <a:lnTo>
                    <a:pt x="250102" y="359806"/>
                  </a:lnTo>
                  <a:lnTo>
                    <a:pt x="242809" y="372100"/>
                  </a:lnTo>
                  <a:close/>
                </a:path>
              </a:pathLst>
            </a:custGeom>
            <a:solidFill>
              <a:srgbClr val="EE4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335533" y="8508763"/>
              <a:ext cx="296545" cy="410209"/>
            </a:xfrm>
            <a:custGeom>
              <a:avLst/>
              <a:gdLst/>
              <a:ahLst/>
              <a:cxnLst/>
              <a:rect l="l" t="t" r="r" b="b"/>
              <a:pathLst>
                <a:path w="296545" h="410209">
                  <a:moveTo>
                    <a:pt x="168666" y="151130"/>
                  </a:moveTo>
                  <a:lnTo>
                    <a:pt x="153903" y="151130"/>
                  </a:lnTo>
                  <a:lnTo>
                    <a:pt x="162734" y="135890"/>
                  </a:lnTo>
                  <a:lnTo>
                    <a:pt x="171282" y="120650"/>
                  </a:lnTo>
                  <a:lnTo>
                    <a:pt x="179529" y="105410"/>
                  </a:lnTo>
                  <a:lnTo>
                    <a:pt x="187456" y="88900"/>
                  </a:lnTo>
                  <a:lnTo>
                    <a:pt x="195802" y="71120"/>
                  </a:lnTo>
                  <a:lnTo>
                    <a:pt x="203442" y="52070"/>
                  </a:lnTo>
                  <a:lnTo>
                    <a:pt x="211175" y="33020"/>
                  </a:lnTo>
                  <a:lnTo>
                    <a:pt x="219804" y="15240"/>
                  </a:lnTo>
                  <a:lnTo>
                    <a:pt x="219603" y="15240"/>
                  </a:lnTo>
                  <a:lnTo>
                    <a:pt x="219502" y="13970"/>
                  </a:lnTo>
                  <a:lnTo>
                    <a:pt x="221713" y="10160"/>
                  </a:lnTo>
                  <a:lnTo>
                    <a:pt x="223420" y="6350"/>
                  </a:lnTo>
                  <a:lnTo>
                    <a:pt x="224626" y="2540"/>
                  </a:lnTo>
                  <a:lnTo>
                    <a:pt x="225430" y="2540"/>
                  </a:lnTo>
                  <a:lnTo>
                    <a:pt x="228042" y="0"/>
                  </a:lnTo>
                  <a:lnTo>
                    <a:pt x="230653" y="0"/>
                  </a:lnTo>
                  <a:lnTo>
                    <a:pt x="231256" y="1270"/>
                  </a:lnTo>
                  <a:lnTo>
                    <a:pt x="231959" y="2540"/>
                  </a:lnTo>
                  <a:lnTo>
                    <a:pt x="233265" y="6350"/>
                  </a:lnTo>
                  <a:lnTo>
                    <a:pt x="234672" y="8890"/>
                  </a:lnTo>
                  <a:lnTo>
                    <a:pt x="236279" y="11430"/>
                  </a:lnTo>
                  <a:lnTo>
                    <a:pt x="235978" y="11430"/>
                  </a:lnTo>
                  <a:lnTo>
                    <a:pt x="244020" y="25400"/>
                  </a:lnTo>
                  <a:lnTo>
                    <a:pt x="229147" y="25400"/>
                  </a:lnTo>
                  <a:lnTo>
                    <a:pt x="225996" y="31750"/>
                  </a:lnTo>
                  <a:lnTo>
                    <a:pt x="223006" y="38100"/>
                  </a:lnTo>
                  <a:lnTo>
                    <a:pt x="220148" y="45720"/>
                  </a:lnTo>
                  <a:lnTo>
                    <a:pt x="217393" y="52070"/>
                  </a:lnTo>
                  <a:lnTo>
                    <a:pt x="202390" y="87630"/>
                  </a:lnTo>
                  <a:lnTo>
                    <a:pt x="179771" y="132080"/>
                  </a:lnTo>
                  <a:lnTo>
                    <a:pt x="170805" y="147320"/>
                  </a:lnTo>
                  <a:lnTo>
                    <a:pt x="168666" y="151130"/>
                  </a:lnTo>
                  <a:close/>
                </a:path>
                <a:path w="296545" h="410209">
                  <a:moveTo>
                    <a:pt x="76147" y="407670"/>
                  </a:moveTo>
                  <a:lnTo>
                    <a:pt x="72531" y="405130"/>
                  </a:lnTo>
                  <a:lnTo>
                    <a:pt x="63880" y="396240"/>
                  </a:lnTo>
                  <a:lnTo>
                    <a:pt x="48162" y="375920"/>
                  </a:lnTo>
                  <a:lnTo>
                    <a:pt x="39681" y="367030"/>
                  </a:lnTo>
                  <a:lnTo>
                    <a:pt x="30928" y="359410"/>
                  </a:lnTo>
                  <a:lnTo>
                    <a:pt x="21874" y="353060"/>
                  </a:lnTo>
                  <a:lnTo>
                    <a:pt x="13235" y="345440"/>
                  </a:lnTo>
                  <a:lnTo>
                    <a:pt x="5726" y="336550"/>
                  </a:lnTo>
                  <a:lnTo>
                    <a:pt x="5223" y="335280"/>
                  </a:lnTo>
                  <a:lnTo>
                    <a:pt x="4922" y="335280"/>
                  </a:lnTo>
                  <a:lnTo>
                    <a:pt x="4822" y="334010"/>
                  </a:lnTo>
                  <a:lnTo>
                    <a:pt x="2411" y="331470"/>
                  </a:lnTo>
                  <a:lnTo>
                    <a:pt x="2109" y="326390"/>
                  </a:lnTo>
                  <a:lnTo>
                    <a:pt x="6228" y="325120"/>
                  </a:lnTo>
                  <a:lnTo>
                    <a:pt x="12557" y="321310"/>
                  </a:lnTo>
                  <a:lnTo>
                    <a:pt x="13059" y="321310"/>
                  </a:lnTo>
                  <a:lnTo>
                    <a:pt x="42695" y="297180"/>
                  </a:lnTo>
                  <a:lnTo>
                    <a:pt x="58128" y="280670"/>
                  </a:lnTo>
                  <a:lnTo>
                    <a:pt x="65651" y="273050"/>
                  </a:lnTo>
                  <a:lnTo>
                    <a:pt x="73033" y="264160"/>
                  </a:lnTo>
                  <a:lnTo>
                    <a:pt x="84989" y="250190"/>
                  </a:lnTo>
                  <a:lnTo>
                    <a:pt x="96578" y="236220"/>
                  </a:lnTo>
                  <a:lnTo>
                    <a:pt x="107772" y="222250"/>
                  </a:lnTo>
                  <a:lnTo>
                    <a:pt x="118541" y="207010"/>
                  </a:lnTo>
                  <a:lnTo>
                    <a:pt x="110726" y="196850"/>
                  </a:lnTo>
                  <a:lnTo>
                    <a:pt x="103033" y="186690"/>
                  </a:lnTo>
                  <a:lnTo>
                    <a:pt x="95359" y="175260"/>
                  </a:lnTo>
                  <a:lnTo>
                    <a:pt x="87600" y="165100"/>
                  </a:lnTo>
                  <a:lnTo>
                    <a:pt x="79128" y="154940"/>
                  </a:lnTo>
                  <a:lnTo>
                    <a:pt x="70610" y="143510"/>
                  </a:lnTo>
                  <a:lnTo>
                    <a:pt x="47528" y="114300"/>
                  </a:lnTo>
                  <a:lnTo>
                    <a:pt x="29233" y="91440"/>
                  </a:lnTo>
                  <a:lnTo>
                    <a:pt x="24712" y="86360"/>
                  </a:lnTo>
                  <a:lnTo>
                    <a:pt x="19890" y="80010"/>
                  </a:lnTo>
                  <a:lnTo>
                    <a:pt x="14164" y="74930"/>
                  </a:lnTo>
                  <a:lnTo>
                    <a:pt x="9644" y="67310"/>
                  </a:lnTo>
                  <a:lnTo>
                    <a:pt x="4922" y="60960"/>
                  </a:lnTo>
                  <a:lnTo>
                    <a:pt x="0" y="54610"/>
                  </a:lnTo>
                  <a:lnTo>
                    <a:pt x="0" y="53340"/>
                  </a:lnTo>
                  <a:lnTo>
                    <a:pt x="33113" y="24130"/>
                  </a:lnTo>
                  <a:lnTo>
                    <a:pt x="68513" y="3810"/>
                  </a:lnTo>
                  <a:lnTo>
                    <a:pt x="69819" y="2540"/>
                  </a:lnTo>
                  <a:lnTo>
                    <a:pt x="72230" y="2540"/>
                  </a:lnTo>
                  <a:lnTo>
                    <a:pt x="75444" y="8890"/>
                  </a:lnTo>
                  <a:lnTo>
                    <a:pt x="78558" y="15240"/>
                  </a:lnTo>
                  <a:lnTo>
                    <a:pt x="80045" y="17780"/>
                  </a:lnTo>
                  <a:lnTo>
                    <a:pt x="67709" y="17780"/>
                  </a:lnTo>
                  <a:lnTo>
                    <a:pt x="52753" y="26670"/>
                  </a:lnTo>
                  <a:lnTo>
                    <a:pt x="38249" y="35560"/>
                  </a:lnTo>
                  <a:lnTo>
                    <a:pt x="24537" y="45720"/>
                  </a:lnTo>
                  <a:lnTo>
                    <a:pt x="11954" y="57150"/>
                  </a:lnTo>
                  <a:lnTo>
                    <a:pt x="14968" y="59690"/>
                  </a:lnTo>
                  <a:lnTo>
                    <a:pt x="17781" y="60960"/>
                  </a:lnTo>
                  <a:lnTo>
                    <a:pt x="20393" y="63500"/>
                  </a:lnTo>
                  <a:lnTo>
                    <a:pt x="27415" y="69850"/>
                  </a:lnTo>
                  <a:lnTo>
                    <a:pt x="33854" y="77470"/>
                  </a:lnTo>
                  <a:lnTo>
                    <a:pt x="39916" y="85090"/>
                  </a:lnTo>
                  <a:lnTo>
                    <a:pt x="45809" y="92710"/>
                  </a:lnTo>
                  <a:lnTo>
                    <a:pt x="52444" y="100330"/>
                  </a:lnTo>
                  <a:lnTo>
                    <a:pt x="65940" y="116840"/>
                  </a:lnTo>
                  <a:lnTo>
                    <a:pt x="72631" y="125730"/>
                  </a:lnTo>
                  <a:lnTo>
                    <a:pt x="86124" y="143510"/>
                  </a:lnTo>
                  <a:lnTo>
                    <a:pt x="99429" y="161290"/>
                  </a:lnTo>
                  <a:lnTo>
                    <a:pt x="112696" y="177800"/>
                  </a:lnTo>
                  <a:lnTo>
                    <a:pt x="126076" y="195580"/>
                  </a:lnTo>
                  <a:lnTo>
                    <a:pt x="126377" y="195580"/>
                  </a:lnTo>
                  <a:lnTo>
                    <a:pt x="131199" y="203200"/>
                  </a:lnTo>
                  <a:lnTo>
                    <a:pt x="134012" y="205740"/>
                  </a:lnTo>
                  <a:lnTo>
                    <a:pt x="131902" y="209550"/>
                  </a:lnTo>
                  <a:lnTo>
                    <a:pt x="130194" y="212090"/>
                  </a:lnTo>
                  <a:lnTo>
                    <a:pt x="126980" y="217170"/>
                  </a:lnTo>
                  <a:lnTo>
                    <a:pt x="126678" y="217170"/>
                  </a:lnTo>
                  <a:lnTo>
                    <a:pt x="115472" y="232410"/>
                  </a:lnTo>
                  <a:lnTo>
                    <a:pt x="103862" y="247650"/>
                  </a:lnTo>
                  <a:lnTo>
                    <a:pt x="91855" y="261620"/>
                  </a:lnTo>
                  <a:lnTo>
                    <a:pt x="79463" y="276860"/>
                  </a:lnTo>
                  <a:lnTo>
                    <a:pt x="66315" y="290830"/>
                  </a:lnTo>
                  <a:lnTo>
                    <a:pt x="52414" y="306070"/>
                  </a:lnTo>
                  <a:lnTo>
                    <a:pt x="37420" y="320040"/>
                  </a:lnTo>
                  <a:lnTo>
                    <a:pt x="20995" y="331470"/>
                  </a:lnTo>
                  <a:lnTo>
                    <a:pt x="21598" y="332740"/>
                  </a:lnTo>
                  <a:lnTo>
                    <a:pt x="21799" y="334010"/>
                  </a:lnTo>
                  <a:lnTo>
                    <a:pt x="21297" y="335280"/>
                  </a:lnTo>
                  <a:lnTo>
                    <a:pt x="28557" y="341630"/>
                  </a:lnTo>
                  <a:lnTo>
                    <a:pt x="44055" y="354330"/>
                  </a:lnTo>
                  <a:lnTo>
                    <a:pt x="51033" y="360680"/>
                  </a:lnTo>
                  <a:lnTo>
                    <a:pt x="56804" y="367030"/>
                  </a:lnTo>
                  <a:lnTo>
                    <a:pt x="62472" y="374650"/>
                  </a:lnTo>
                  <a:lnTo>
                    <a:pt x="68197" y="381000"/>
                  </a:lnTo>
                  <a:lnTo>
                    <a:pt x="74138" y="388620"/>
                  </a:lnTo>
                  <a:lnTo>
                    <a:pt x="87921" y="388620"/>
                  </a:lnTo>
                  <a:lnTo>
                    <a:pt x="82979" y="401320"/>
                  </a:lnTo>
                  <a:lnTo>
                    <a:pt x="81673" y="406400"/>
                  </a:lnTo>
                  <a:lnTo>
                    <a:pt x="76147" y="407670"/>
                  </a:lnTo>
                  <a:close/>
                </a:path>
                <a:path w="296545" h="410209">
                  <a:moveTo>
                    <a:pt x="153601" y="173990"/>
                  </a:moveTo>
                  <a:lnTo>
                    <a:pt x="150989" y="168910"/>
                  </a:lnTo>
                  <a:lnTo>
                    <a:pt x="148377" y="165100"/>
                  </a:lnTo>
                  <a:lnTo>
                    <a:pt x="145665" y="161290"/>
                  </a:lnTo>
                  <a:lnTo>
                    <a:pt x="145364" y="161290"/>
                  </a:lnTo>
                  <a:lnTo>
                    <a:pt x="144962" y="160020"/>
                  </a:lnTo>
                  <a:lnTo>
                    <a:pt x="144560" y="160020"/>
                  </a:lnTo>
                  <a:lnTo>
                    <a:pt x="132640" y="139700"/>
                  </a:lnTo>
                  <a:lnTo>
                    <a:pt x="121002" y="119380"/>
                  </a:lnTo>
                  <a:lnTo>
                    <a:pt x="109666" y="97790"/>
                  </a:lnTo>
                  <a:lnTo>
                    <a:pt x="98650" y="77470"/>
                  </a:lnTo>
                  <a:lnTo>
                    <a:pt x="94332" y="69850"/>
                  </a:lnTo>
                  <a:lnTo>
                    <a:pt x="89873" y="62230"/>
                  </a:lnTo>
                  <a:lnTo>
                    <a:pt x="80869" y="45720"/>
                  </a:lnTo>
                  <a:lnTo>
                    <a:pt x="77075" y="39370"/>
                  </a:lnTo>
                  <a:lnTo>
                    <a:pt x="73347" y="33020"/>
                  </a:lnTo>
                  <a:lnTo>
                    <a:pt x="70090" y="25400"/>
                  </a:lnTo>
                  <a:lnTo>
                    <a:pt x="67709" y="17780"/>
                  </a:lnTo>
                  <a:lnTo>
                    <a:pt x="80045" y="17780"/>
                  </a:lnTo>
                  <a:lnTo>
                    <a:pt x="82275" y="21590"/>
                  </a:lnTo>
                  <a:lnTo>
                    <a:pt x="84486" y="26670"/>
                  </a:lnTo>
                  <a:lnTo>
                    <a:pt x="90111" y="36830"/>
                  </a:lnTo>
                  <a:lnTo>
                    <a:pt x="93326" y="44450"/>
                  </a:lnTo>
                  <a:lnTo>
                    <a:pt x="97646" y="52070"/>
                  </a:lnTo>
                  <a:lnTo>
                    <a:pt x="102568" y="58420"/>
                  </a:lnTo>
                  <a:lnTo>
                    <a:pt x="105582" y="64770"/>
                  </a:lnTo>
                  <a:lnTo>
                    <a:pt x="108596" y="69850"/>
                  </a:lnTo>
                  <a:lnTo>
                    <a:pt x="111409" y="74930"/>
                  </a:lnTo>
                  <a:lnTo>
                    <a:pt x="121637" y="93980"/>
                  </a:lnTo>
                  <a:lnTo>
                    <a:pt x="132128" y="113030"/>
                  </a:lnTo>
                  <a:lnTo>
                    <a:pt x="142884" y="132080"/>
                  </a:lnTo>
                  <a:lnTo>
                    <a:pt x="153903" y="151130"/>
                  </a:lnTo>
                  <a:lnTo>
                    <a:pt x="168666" y="151130"/>
                  </a:lnTo>
                  <a:lnTo>
                    <a:pt x="161538" y="163830"/>
                  </a:lnTo>
                  <a:lnTo>
                    <a:pt x="161939" y="163830"/>
                  </a:lnTo>
                  <a:lnTo>
                    <a:pt x="159227" y="167640"/>
                  </a:lnTo>
                  <a:lnTo>
                    <a:pt x="155410" y="171450"/>
                  </a:lnTo>
                  <a:lnTo>
                    <a:pt x="153601" y="173990"/>
                  </a:lnTo>
                  <a:close/>
                </a:path>
                <a:path w="296545" h="410209">
                  <a:moveTo>
                    <a:pt x="269883" y="389890"/>
                  </a:moveTo>
                  <a:lnTo>
                    <a:pt x="254764" y="389890"/>
                  </a:lnTo>
                  <a:lnTo>
                    <a:pt x="262005" y="378460"/>
                  </a:lnTo>
                  <a:lnTo>
                    <a:pt x="269142" y="365760"/>
                  </a:lnTo>
                  <a:lnTo>
                    <a:pt x="275545" y="353060"/>
                  </a:lnTo>
                  <a:lnTo>
                    <a:pt x="280582" y="339090"/>
                  </a:lnTo>
                  <a:lnTo>
                    <a:pt x="278673" y="337820"/>
                  </a:lnTo>
                  <a:lnTo>
                    <a:pt x="276965" y="336550"/>
                  </a:lnTo>
                  <a:lnTo>
                    <a:pt x="274353" y="334010"/>
                  </a:lnTo>
                  <a:lnTo>
                    <a:pt x="273851" y="332740"/>
                  </a:lnTo>
                  <a:lnTo>
                    <a:pt x="273549" y="332740"/>
                  </a:lnTo>
                  <a:lnTo>
                    <a:pt x="272746" y="331470"/>
                  </a:lnTo>
                  <a:lnTo>
                    <a:pt x="271239" y="331470"/>
                  </a:lnTo>
                  <a:lnTo>
                    <a:pt x="262975" y="323850"/>
                  </a:lnTo>
                  <a:lnTo>
                    <a:pt x="255605" y="314960"/>
                  </a:lnTo>
                  <a:lnTo>
                    <a:pt x="248819" y="306070"/>
                  </a:lnTo>
                  <a:lnTo>
                    <a:pt x="242307" y="295910"/>
                  </a:lnTo>
                  <a:lnTo>
                    <a:pt x="235384" y="287020"/>
                  </a:lnTo>
                  <a:lnTo>
                    <a:pt x="228142" y="278130"/>
                  </a:lnTo>
                  <a:lnTo>
                    <a:pt x="213374" y="260350"/>
                  </a:lnTo>
                  <a:lnTo>
                    <a:pt x="208151" y="254000"/>
                  </a:lnTo>
                  <a:lnTo>
                    <a:pt x="203027" y="247650"/>
                  </a:lnTo>
                  <a:lnTo>
                    <a:pt x="198105" y="240030"/>
                  </a:lnTo>
                  <a:lnTo>
                    <a:pt x="194890" y="234950"/>
                  </a:lnTo>
                  <a:lnTo>
                    <a:pt x="191575" y="228600"/>
                  </a:lnTo>
                  <a:lnTo>
                    <a:pt x="187958" y="223520"/>
                  </a:lnTo>
                  <a:lnTo>
                    <a:pt x="190068" y="219710"/>
                  </a:lnTo>
                  <a:lnTo>
                    <a:pt x="191977" y="215900"/>
                  </a:lnTo>
                  <a:lnTo>
                    <a:pt x="193685" y="213360"/>
                  </a:lnTo>
                  <a:lnTo>
                    <a:pt x="201286" y="203200"/>
                  </a:lnTo>
                  <a:lnTo>
                    <a:pt x="208892" y="193040"/>
                  </a:lnTo>
                  <a:lnTo>
                    <a:pt x="216628" y="182880"/>
                  </a:lnTo>
                  <a:lnTo>
                    <a:pt x="224525" y="172720"/>
                  </a:lnTo>
                  <a:lnTo>
                    <a:pt x="267232" y="119380"/>
                  </a:lnTo>
                  <a:lnTo>
                    <a:pt x="281285" y="101600"/>
                  </a:lnTo>
                  <a:lnTo>
                    <a:pt x="267360" y="83820"/>
                  </a:lnTo>
                  <a:lnTo>
                    <a:pt x="253897" y="64770"/>
                  </a:lnTo>
                  <a:lnTo>
                    <a:pt x="229147" y="25400"/>
                  </a:lnTo>
                  <a:lnTo>
                    <a:pt x="244020" y="25400"/>
                  </a:lnTo>
                  <a:lnTo>
                    <a:pt x="249138" y="34290"/>
                  </a:lnTo>
                  <a:lnTo>
                    <a:pt x="263428" y="55880"/>
                  </a:lnTo>
                  <a:lnTo>
                    <a:pt x="278585" y="77470"/>
                  </a:lnTo>
                  <a:lnTo>
                    <a:pt x="294344" y="99060"/>
                  </a:lnTo>
                  <a:lnTo>
                    <a:pt x="296153" y="100330"/>
                  </a:lnTo>
                  <a:lnTo>
                    <a:pt x="295148" y="104140"/>
                  </a:lnTo>
                  <a:lnTo>
                    <a:pt x="293541" y="106680"/>
                  </a:lnTo>
                  <a:lnTo>
                    <a:pt x="278685" y="125730"/>
                  </a:lnTo>
                  <a:lnTo>
                    <a:pt x="263604" y="143510"/>
                  </a:lnTo>
                  <a:lnTo>
                    <a:pt x="233366" y="181610"/>
                  </a:lnTo>
                  <a:lnTo>
                    <a:pt x="225108" y="191770"/>
                  </a:lnTo>
                  <a:lnTo>
                    <a:pt x="217029" y="201930"/>
                  </a:lnTo>
                  <a:lnTo>
                    <a:pt x="209081" y="213360"/>
                  </a:lnTo>
                  <a:lnTo>
                    <a:pt x="201219" y="223520"/>
                  </a:lnTo>
                  <a:lnTo>
                    <a:pt x="238627" y="271780"/>
                  </a:lnTo>
                  <a:lnTo>
                    <a:pt x="245846" y="280670"/>
                  </a:lnTo>
                  <a:lnTo>
                    <a:pt x="252754" y="289560"/>
                  </a:lnTo>
                  <a:lnTo>
                    <a:pt x="257660" y="297180"/>
                  </a:lnTo>
                  <a:lnTo>
                    <a:pt x="262687" y="303530"/>
                  </a:lnTo>
                  <a:lnTo>
                    <a:pt x="267998" y="309880"/>
                  </a:lnTo>
                  <a:lnTo>
                    <a:pt x="273750" y="316230"/>
                  </a:lnTo>
                  <a:lnTo>
                    <a:pt x="277166" y="321310"/>
                  </a:lnTo>
                  <a:lnTo>
                    <a:pt x="281888" y="326390"/>
                  </a:lnTo>
                  <a:lnTo>
                    <a:pt x="286006" y="330200"/>
                  </a:lnTo>
                  <a:lnTo>
                    <a:pt x="288417" y="332740"/>
                  </a:lnTo>
                  <a:lnTo>
                    <a:pt x="291029" y="335280"/>
                  </a:lnTo>
                  <a:lnTo>
                    <a:pt x="293842" y="337820"/>
                  </a:lnTo>
                  <a:lnTo>
                    <a:pt x="287953" y="355600"/>
                  </a:lnTo>
                  <a:lnTo>
                    <a:pt x="279502" y="373380"/>
                  </a:lnTo>
                  <a:lnTo>
                    <a:pt x="269883" y="389890"/>
                  </a:lnTo>
                  <a:close/>
                </a:path>
                <a:path w="296545" h="410209">
                  <a:moveTo>
                    <a:pt x="87921" y="388620"/>
                  </a:moveTo>
                  <a:lnTo>
                    <a:pt x="74138" y="388620"/>
                  </a:lnTo>
                  <a:lnTo>
                    <a:pt x="81315" y="372110"/>
                  </a:lnTo>
                  <a:lnTo>
                    <a:pt x="90036" y="355600"/>
                  </a:lnTo>
                  <a:lnTo>
                    <a:pt x="99850" y="340360"/>
                  </a:lnTo>
                  <a:lnTo>
                    <a:pt x="110304" y="326390"/>
                  </a:lnTo>
                  <a:lnTo>
                    <a:pt x="120991" y="312420"/>
                  </a:lnTo>
                  <a:lnTo>
                    <a:pt x="131764" y="297180"/>
                  </a:lnTo>
                  <a:lnTo>
                    <a:pt x="153300" y="269240"/>
                  </a:lnTo>
                  <a:lnTo>
                    <a:pt x="155811" y="266700"/>
                  </a:lnTo>
                  <a:lnTo>
                    <a:pt x="158222" y="262890"/>
                  </a:lnTo>
                  <a:lnTo>
                    <a:pt x="160433" y="260350"/>
                  </a:lnTo>
                  <a:lnTo>
                    <a:pt x="163045" y="256540"/>
                  </a:lnTo>
                  <a:lnTo>
                    <a:pt x="165656" y="254000"/>
                  </a:lnTo>
                  <a:lnTo>
                    <a:pt x="168067" y="251460"/>
                  </a:lnTo>
                  <a:lnTo>
                    <a:pt x="172186" y="255270"/>
                  </a:lnTo>
                  <a:lnTo>
                    <a:pt x="176004" y="260350"/>
                  </a:lnTo>
                  <a:lnTo>
                    <a:pt x="180524" y="264160"/>
                  </a:lnTo>
                  <a:lnTo>
                    <a:pt x="184139" y="269240"/>
                  </a:lnTo>
                  <a:lnTo>
                    <a:pt x="168570" y="269240"/>
                  </a:lnTo>
                  <a:lnTo>
                    <a:pt x="156902" y="285750"/>
                  </a:lnTo>
                  <a:lnTo>
                    <a:pt x="133379" y="316230"/>
                  </a:lnTo>
                  <a:lnTo>
                    <a:pt x="121655" y="332740"/>
                  </a:lnTo>
                  <a:lnTo>
                    <a:pt x="109990" y="347980"/>
                  </a:lnTo>
                  <a:lnTo>
                    <a:pt x="99153" y="365760"/>
                  </a:lnTo>
                  <a:lnTo>
                    <a:pt x="89898" y="383540"/>
                  </a:lnTo>
                  <a:lnTo>
                    <a:pt x="87921" y="388620"/>
                  </a:lnTo>
                  <a:close/>
                </a:path>
                <a:path w="296545" h="410209">
                  <a:moveTo>
                    <a:pt x="258280" y="410210"/>
                  </a:moveTo>
                  <a:lnTo>
                    <a:pt x="251951" y="410210"/>
                  </a:lnTo>
                  <a:lnTo>
                    <a:pt x="249540" y="406400"/>
                  </a:lnTo>
                  <a:lnTo>
                    <a:pt x="245120" y="398780"/>
                  </a:lnTo>
                  <a:lnTo>
                    <a:pt x="243110" y="394970"/>
                  </a:lnTo>
                  <a:lnTo>
                    <a:pt x="236694" y="383540"/>
                  </a:lnTo>
                  <a:lnTo>
                    <a:pt x="230578" y="370840"/>
                  </a:lnTo>
                  <a:lnTo>
                    <a:pt x="224576" y="359410"/>
                  </a:lnTo>
                  <a:lnTo>
                    <a:pt x="218498" y="346710"/>
                  </a:lnTo>
                  <a:lnTo>
                    <a:pt x="212021" y="334010"/>
                  </a:lnTo>
                  <a:lnTo>
                    <a:pt x="205112" y="322580"/>
                  </a:lnTo>
                  <a:lnTo>
                    <a:pt x="197788" y="309880"/>
                  </a:lnTo>
                  <a:lnTo>
                    <a:pt x="190068" y="298450"/>
                  </a:lnTo>
                  <a:lnTo>
                    <a:pt x="184830" y="290830"/>
                  </a:lnTo>
                  <a:lnTo>
                    <a:pt x="179507" y="284480"/>
                  </a:lnTo>
                  <a:lnTo>
                    <a:pt x="174090" y="276860"/>
                  </a:lnTo>
                  <a:lnTo>
                    <a:pt x="168570" y="269240"/>
                  </a:lnTo>
                  <a:lnTo>
                    <a:pt x="184139" y="269240"/>
                  </a:lnTo>
                  <a:lnTo>
                    <a:pt x="187753" y="274320"/>
                  </a:lnTo>
                  <a:lnTo>
                    <a:pt x="194802" y="283210"/>
                  </a:lnTo>
                  <a:lnTo>
                    <a:pt x="201644" y="293370"/>
                  </a:lnTo>
                  <a:lnTo>
                    <a:pt x="208251" y="303530"/>
                  </a:lnTo>
                  <a:lnTo>
                    <a:pt x="220788" y="323850"/>
                  </a:lnTo>
                  <a:lnTo>
                    <a:pt x="232148" y="346710"/>
                  </a:lnTo>
                  <a:lnTo>
                    <a:pt x="243187" y="368300"/>
                  </a:lnTo>
                  <a:lnTo>
                    <a:pt x="254764" y="389890"/>
                  </a:lnTo>
                  <a:lnTo>
                    <a:pt x="269883" y="389890"/>
                  </a:lnTo>
                  <a:lnTo>
                    <a:pt x="260490" y="406400"/>
                  </a:lnTo>
                  <a:lnTo>
                    <a:pt x="258280" y="410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7219429" y="8520162"/>
            <a:ext cx="296545" cy="410209"/>
            <a:chOff x="7219429" y="8520162"/>
            <a:chExt cx="296545" cy="410209"/>
          </a:xfrm>
        </p:grpSpPr>
        <p:sp>
          <p:nvSpPr>
            <p:cNvPr id="94" name="object 94"/>
            <p:cNvSpPr/>
            <p:nvPr/>
          </p:nvSpPr>
          <p:spPr>
            <a:xfrm>
              <a:off x="7231082" y="8538848"/>
              <a:ext cx="269875" cy="372110"/>
            </a:xfrm>
            <a:custGeom>
              <a:avLst/>
              <a:gdLst/>
              <a:ahLst/>
              <a:cxnLst/>
              <a:rect l="l" t="t" r="r" b="b"/>
              <a:pathLst>
                <a:path w="269875" h="372109">
                  <a:moveTo>
                    <a:pt x="242809" y="372100"/>
                  </a:moveTo>
                  <a:lnTo>
                    <a:pt x="231233" y="350284"/>
                  </a:lnTo>
                  <a:lnTo>
                    <a:pt x="220193" y="328224"/>
                  </a:lnTo>
                  <a:lnTo>
                    <a:pt x="208833" y="306352"/>
                  </a:lnTo>
                  <a:lnTo>
                    <a:pt x="182847" y="265400"/>
                  </a:lnTo>
                  <a:lnTo>
                    <a:pt x="164049" y="242206"/>
                  </a:lnTo>
                  <a:lnTo>
                    <a:pt x="160232" y="237585"/>
                  </a:lnTo>
                  <a:lnTo>
                    <a:pt x="156113" y="233165"/>
                  </a:lnTo>
                  <a:lnTo>
                    <a:pt x="153802" y="236179"/>
                  </a:lnTo>
                  <a:lnTo>
                    <a:pt x="151090" y="238992"/>
                  </a:lnTo>
                  <a:lnTo>
                    <a:pt x="148478" y="241905"/>
                  </a:lnTo>
                  <a:lnTo>
                    <a:pt x="143857" y="248133"/>
                  </a:lnTo>
                  <a:lnTo>
                    <a:pt x="141345" y="251047"/>
                  </a:lnTo>
                  <a:lnTo>
                    <a:pt x="130643" y="265390"/>
                  </a:lnTo>
                  <a:lnTo>
                    <a:pt x="109051" y="293965"/>
                  </a:lnTo>
                  <a:lnTo>
                    <a:pt x="98349" y="308308"/>
                  </a:lnTo>
                  <a:lnTo>
                    <a:pt x="87895" y="322938"/>
                  </a:lnTo>
                  <a:lnTo>
                    <a:pt x="78081" y="338094"/>
                  </a:lnTo>
                  <a:lnTo>
                    <a:pt x="69360" y="353854"/>
                  </a:lnTo>
                  <a:lnTo>
                    <a:pt x="62184" y="370291"/>
                  </a:lnTo>
                  <a:lnTo>
                    <a:pt x="56257" y="363501"/>
                  </a:lnTo>
                  <a:lnTo>
                    <a:pt x="50556" y="356503"/>
                  </a:lnTo>
                  <a:lnTo>
                    <a:pt x="44892" y="349468"/>
                  </a:lnTo>
                  <a:lnTo>
                    <a:pt x="39078" y="342565"/>
                  </a:lnTo>
                  <a:lnTo>
                    <a:pt x="32101" y="335787"/>
                  </a:lnTo>
                  <a:lnTo>
                    <a:pt x="24398" y="329781"/>
                  </a:lnTo>
                  <a:lnTo>
                    <a:pt x="16602" y="323889"/>
                  </a:lnTo>
                  <a:lnTo>
                    <a:pt x="9342" y="317450"/>
                  </a:lnTo>
                  <a:lnTo>
                    <a:pt x="9744" y="316144"/>
                  </a:lnTo>
                  <a:lnTo>
                    <a:pt x="9644" y="314637"/>
                  </a:lnTo>
                  <a:lnTo>
                    <a:pt x="9041" y="313331"/>
                  </a:lnTo>
                  <a:lnTo>
                    <a:pt x="25423" y="301877"/>
                  </a:lnTo>
                  <a:lnTo>
                    <a:pt x="54346" y="273281"/>
                  </a:lnTo>
                  <a:lnTo>
                    <a:pt x="79943" y="244030"/>
                  </a:lnTo>
                  <a:lnTo>
                    <a:pt x="114724" y="198908"/>
                  </a:lnTo>
                  <a:lnTo>
                    <a:pt x="114824" y="199109"/>
                  </a:lnTo>
                  <a:lnTo>
                    <a:pt x="115025" y="199310"/>
                  </a:lnTo>
                  <a:lnTo>
                    <a:pt x="118240" y="194287"/>
                  </a:lnTo>
                  <a:lnTo>
                    <a:pt x="119948" y="191776"/>
                  </a:lnTo>
                  <a:lnTo>
                    <a:pt x="120651" y="190470"/>
                  </a:lnTo>
                  <a:lnTo>
                    <a:pt x="121354" y="189063"/>
                  </a:lnTo>
                  <a:lnTo>
                    <a:pt x="122057" y="187757"/>
                  </a:lnTo>
                  <a:lnTo>
                    <a:pt x="119244" y="184543"/>
                  </a:lnTo>
                  <a:lnTo>
                    <a:pt x="114422" y="177310"/>
                  </a:lnTo>
                  <a:lnTo>
                    <a:pt x="114221" y="177611"/>
                  </a:lnTo>
                  <a:lnTo>
                    <a:pt x="100741" y="160172"/>
                  </a:lnTo>
                  <a:lnTo>
                    <a:pt x="87474" y="142576"/>
                  </a:lnTo>
                  <a:lnTo>
                    <a:pt x="74170" y="125018"/>
                  </a:lnTo>
                  <a:lnTo>
                    <a:pt x="60677" y="107591"/>
                  </a:lnTo>
                  <a:lnTo>
                    <a:pt x="53985" y="99272"/>
                  </a:lnTo>
                  <a:lnTo>
                    <a:pt x="47228" y="90990"/>
                  </a:lnTo>
                  <a:lnTo>
                    <a:pt x="40489" y="82671"/>
                  </a:lnTo>
                  <a:lnTo>
                    <a:pt x="33854" y="74239"/>
                  </a:lnTo>
                  <a:lnTo>
                    <a:pt x="27962" y="66596"/>
                  </a:lnTo>
                  <a:lnTo>
                    <a:pt x="21900" y="59057"/>
                  </a:lnTo>
                  <a:lnTo>
                    <a:pt x="0" y="39580"/>
                  </a:lnTo>
                  <a:lnTo>
                    <a:pt x="12582" y="27971"/>
                  </a:lnTo>
                  <a:lnTo>
                    <a:pt x="26295" y="17680"/>
                  </a:lnTo>
                  <a:lnTo>
                    <a:pt x="40798" y="8444"/>
                  </a:lnTo>
                  <a:lnTo>
                    <a:pt x="55754" y="0"/>
                  </a:lnTo>
                  <a:lnTo>
                    <a:pt x="58135" y="7303"/>
                  </a:lnTo>
                  <a:lnTo>
                    <a:pt x="61393" y="14428"/>
                  </a:lnTo>
                  <a:lnTo>
                    <a:pt x="65120" y="21345"/>
                  </a:lnTo>
                  <a:lnTo>
                    <a:pt x="68914" y="28028"/>
                  </a:lnTo>
                  <a:lnTo>
                    <a:pt x="73416" y="35893"/>
                  </a:lnTo>
                  <a:lnTo>
                    <a:pt x="77956" y="43712"/>
                  </a:lnTo>
                  <a:lnTo>
                    <a:pt x="82420" y="51549"/>
                  </a:lnTo>
                  <a:lnTo>
                    <a:pt x="86696" y="59471"/>
                  </a:lnTo>
                  <a:lnTo>
                    <a:pt x="97712" y="80265"/>
                  </a:lnTo>
                  <a:lnTo>
                    <a:pt x="109048" y="100898"/>
                  </a:lnTo>
                  <a:lnTo>
                    <a:pt x="120685" y="121362"/>
                  </a:lnTo>
                  <a:lnTo>
                    <a:pt x="132605" y="141647"/>
                  </a:lnTo>
                  <a:lnTo>
                    <a:pt x="133007" y="142249"/>
                  </a:lnTo>
                  <a:lnTo>
                    <a:pt x="133309" y="142752"/>
                  </a:lnTo>
                  <a:lnTo>
                    <a:pt x="136423" y="147373"/>
                  </a:lnTo>
                  <a:lnTo>
                    <a:pt x="139035" y="151492"/>
                  </a:lnTo>
                  <a:lnTo>
                    <a:pt x="141647" y="155510"/>
                  </a:lnTo>
                  <a:lnTo>
                    <a:pt x="143455" y="153601"/>
                  </a:lnTo>
                  <a:lnTo>
                    <a:pt x="145364" y="151693"/>
                  </a:lnTo>
                  <a:lnTo>
                    <a:pt x="147272" y="149683"/>
                  </a:lnTo>
                  <a:lnTo>
                    <a:pt x="149985" y="146067"/>
                  </a:lnTo>
                  <a:lnTo>
                    <a:pt x="149583" y="145364"/>
                  </a:lnTo>
                  <a:lnTo>
                    <a:pt x="158850" y="129585"/>
                  </a:lnTo>
                  <a:lnTo>
                    <a:pt x="184844" y="81271"/>
                  </a:lnTo>
                  <a:lnTo>
                    <a:pt x="200681" y="46321"/>
                  </a:lnTo>
                  <a:lnTo>
                    <a:pt x="208193" y="27546"/>
                  </a:lnTo>
                  <a:lnTo>
                    <a:pt x="211051" y="20682"/>
                  </a:lnTo>
                  <a:lnTo>
                    <a:pt x="214042" y="13874"/>
                  </a:lnTo>
                  <a:lnTo>
                    <a:pt x="217192" y="7132"/>
                  </a:lnTo>
                  <a:lnTo>
                    <a:pt x="229125" y="27021"/>
                  </a:lnTo>
                  <a:lnTo>
                    <a:pt x="241905" y="46374"/>
                  </a:lnTo>
                  <a:lnTo>
                    <a:pt x="255363" y="65293"/>
                  </a:lnTo>
                  <a:lnTo>
                    <a:pt x="269330" y="83883"/>
                  </a:lnTo>
                  <a:lnTo>
                    <a:pt x="255319" y="101626"/>
                  </a:lnTo>
                  <a:lnTo>
                    <a:pt x="241101" y="119219"/>
                  </a:lnTo>
                  <a:lnTo>
                    <a:pt x="226808" y="136774"/>
                  </a:lnTo>
                  <a:lnTo>
                    <a:pt x="212571" y="154405"/>
                  </a:lnTo>
                  <a:lnTo>
                    <a:pt x="204674" y="164421"/>
                  </a:lnTo>
                  <a:lnTo>
                    <a:pt x="196937" y="174560"/>
                  </a:lnTo>
                  <a:lnTo>
                    <a:pt x="189332" y="184792"/>
                  </a:lnTo>
                  <a:lnTo>
                    <a:pt x="181830" y="195091"/>
                  </a:lnTo>
                  <a:lnTo>
                    <a:pt x="181730" y="194890"/>
                  </a:lnTo>
                  <a:lnTo>
                    <a:pt x="179922" y="198406"/>
                  </a:lnTo>
                  <a:lnTo>
                    <a:pt x="178013" y="201822"/>
                  </a:lnTo>
                  <a:lnTo>
                    <a:pt x="176004" y="205237"/>
                  </a:lnTo>
                  <a:lnTo>
                    <a:pt x="179520" y="210963"/>
                  </a:lnTo>
                  <a:lnTo>
                    <a:pt x="182935" y="216690"/>
                  </a:lnTo>
                  <a:lnTo>
                    <a:pt x="186150" y="222516"/>
                  </a:lnTo>
                  <a:lnTo>
                    <a:pt x="191173" y="229147"/>
                  </a:lnTo>
                  <a:lnTo>
                    <a:pt x="196196" y="235676"/>
                  </a:lnTo>
                  <a:lnTo>
                    <a:pt x="201420" y="242106"/>
                  </a:lnTo>
                  <a:lnTo>
                    <a:pt x="208794" y="251078"/>
                  </a:lnTo>
                  <a:lnTo>
                    <a:pt x="216187" y="260013"/>
                  </a:lnTo>
                  <a:lnTo>
                    <a:pt x="223430" y="269060"/>
                  </a:lnTo>
                  <a:lnTo>
                    <a:pt x="230352" y="278371"/>
                  </a:lnTo>
                  <a:lnTo>
                    <a:pt x="236865" y="287556"/>
                  </a:lnTo>
                  <a:lnTo>
                    <a:pt x="243650" y="296617"/>
                  </a:lnTo>
                  <a:lnTo>
                    <a:pt x="261595" y="314135"/>
                  </a:lnTo>
                  <a:lnTo>
                    <a:pt x="261896" y="315039"/>
                  </a:lnTo>
                  <a:lnTo>
                    <a:pt x="262901" y="316646"/>
                  </a:lnTo>
                  <a:lnTo>
                    <a:pt x="266517" y="320062"/>
                  </a:lnTo>
                  <a:lnTo>
                    <a:pt x="268326" y="321267"/>
                  </a:lnTo>
                  <a:lnTo>
                    <a:pt x="263519" y="334578"/>
                  </a:lnTo>
                  <a:lnTo>
                    <a:pt x="257225" y="347362"/>
                  </a:lnTo>
                  <a:lnTo>
                    <a:pt x="250102" y="359806"/>
                  </a:lnTo>
                  <a:lnTo>
                    <a:pt x="242809" y="372100"/>
                  </a:lnTo>
                  <a:close/>
                </a:path>
              </a:pathLst>
            </a:custGeom>
            <a:solidFill>
              <a:srgbClr val="EE4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219429" y="8520162"/>
              <a:ext cx="296545" cy="410209"/>
            </a:xfrm>
            <a:custGeom>
              <a:avLst/>
              <a:gdLst/>
              <a:ahLst/>
              <a:cxnLst/>
              <a:rect l="l" t="t" r="r" b="b"/>
              <a:pathLst>
                <a:path w="296545" h="410209">
                  <a:moveTo>
                    <a:pt x="168666" y="151130"/>
                  </a:moveTo>
                  <a:lnTo>
                    <a:pt x="153903" y="151130"/>
                  </a:lnTo>
                  <a:lnTo>
                    <a:pt x="162734" y="135890"/>
                  </a:lnTo>
                  <a:lnTo>
                    <a:pt x="171282" y="120650"/>
                  </a:lnTo>
                  <a:lnTo>
                    <a:pt x="179529" y="105410"/>
                  </a:lnTo>
                  <a:lnTo>
                    <a:pt x="187456" y="88900"/>
                  </a:lnTo>
                  <a:lnTo>
                    <a:pt x="195802" y="71120"/>
                  </a:lnTo>
                  <a:lnTo>
                    <a:pt x="203442" y="52070"/>
                  </a:lnTo>
                  <a:lnTo>
                    <a:pt x="211175" y="33020"/>
                  </a:lnTo>
                  <a:lnTo>
                    <a:pt x="219804" y="15240"/>
                  </a:lnTo>
                  <a:lnTo>
                    <a:pt x="219603" y="15240"/>
                  </a:lnTo>
                  <a:lnTo>
                    <a:pt x="219502" y="13970"/>
                  </a:lnTo>
                  <a:lnTo>
                    <a:pt x="221713" y="10160"/>
                  </a:lnTo>
                  <a:lnTo>
                    <a:pt x="223420" y="6350"/>
                  </a:lnTo>
                  <a:lnTo>
                    <a:pt x="224626" y="2540"/>
                  </a:lnTo>
                  <a:lnTo>
                    <a:pt x="225430" y="2540"/>
                  </a:lnTo>
                  <a:lnTo>
                    <a:pt x="228042" y="0"/>
                  </a:lnTo>
                  <a:lnTo>
                    <a:pt x="230653" y="0"/>
                  </a:lnTo>
                  <a:lnTo>
                    <a:pt x="231256" y="1270"/>
                  </a:lnTo>
                  <a:lnTo>
                    <a:pt x="231959" y="2540"/>
                  </a:lnTo>
                  <a:lnTo>
                    <a:pt x="233265" y="6350"/>
                  </a:lnTo>
                  <a:lnTo>
                    <a:pt x="234672" y="8890"/>
                  </a:lnTo>
                  <a:lnTo>
                    <a:pt x="236279" y="11430"/>
                  </a:lnTo>
                  <a:lnTo>
                    <a:pt x="235978" y="11430"/>
                  </a:lnTo>
                  <a:lnTo>
                    <a:pt x="244020" y="25400"/>
                  </a:lnTo>
                  <a:lnTo>
                    <a:pt x="229147" y="25400"/>
                  </a:lnTo>
                  <a:lnTo>
                    <a:pt x="225996" y="31750"/>
                  </a:lnTo>
                  <a:lnTo>
                    <a:pt x="223006" y="38100"/>
                  </a:lnTo>
                  <a:lnTo>
                    <a:pt x="220148" y="45720"/>
                  </a:lnTo>
                  <a:lnTo>
                    <a:pt x="217393" y="52070"/>
                  </a:lnTo>
                  <a:lnTo>
                    <a:pt x="202390" y="87630"/>
                  </a:lnTo>
                  <a:lnTo>
                    <a:pt x="179771" y="132080"/>
                  </a:lnTo>
                  <a:lnTo>
                    <a:pt x="170805" y="147320"/>
                  </a:lnTo>
                  <a:lnTo>
                    <a:pt x="168666" y="151130"/>
                  </a:lnTo>
                  <a:close/>
                </a:path>
                <a:path w="296545" h="410209">
                  <a:moveTo>
                    <a:pt x="76147" y="407670"/>
                  </a:moveTo>
                  <a:lnTo>
                    <a:pt x="72531" y="405130"/>
                  </a:lnTo>
                  <a:lnTo>
                    <a:pt x="63880" y="396240"/>
                  </a:lnTo>
                  <a:lnTo>
                    <a:pt x="48162" y="375920"/>
                  </a:lnTo>
                  <a:lnTo>
                    <a:pt x="39681" y="367030"/>
                  </a:lnTo>
                  <a:lnTo>
                    <a:pt x="30928" y="359410"/>
                  </a:lnTo>
                  <a:lnTo>
                    <a:pt x="21874" y="353060"/>
                  </a:lnTo>
                  <a:lnTo>
                    <a:pt x="13235" y="345440"/>
                  </a:lnTo>
                  <a:lnTo>
                    <a:pt x="5726" y="336550"/>
                  </a:lnTo>
                  <a:lnTo>
                    <a:pt x="5223" y="335280"/>
                  </a:lnTo>
                  <a:lnTo>
                    <a:pt x="4922" y="335280"/>
                  </a:lnTo>
                  <a:lnTo>
                    <a:pt x="4822" y="334010"/>
                  </a:lnTo>
                  <a:lnTo>
                    <a:pt x="2411" y="331470"/>
                  </a:lnTo>
                  <a:lnTo>
                    <a:pt x="2109" y="326390"/>
                  </a:lnTo>
                  <a:lnTo>
                    <a:pt x="6228" y="325120"/>
                  </a:lnTo>
                  <a:lnTo>
                    <a:pt x="12557" y="321310"/>
                  </a:lnTo>
                  <a:lnTo>
                    <a:pt x="13059" y="321310"/>
                  </a:lnTo>
                  <a:lnTo>
                    <a:pt x="42695" y="297180"/>
                  </a:lnTo>
                  <a:lnTo>
                    <a:pt x="58128" y="280670"/>
                  </a:lnTo>
                  <a:lnTo>
                    <a:pt x="65651" y="273050"/>
                  </a:lnTo>
                  <a:lnTo>
                    <a:pt x="73033" y="264160"/>
                  </a:lnTo>
                  <a:lnTo>
                    <a:pt x="84989" y="250190"/>
                  </a:lnTo>
                  <a:lnTo>
                    <a:pt x="96578" y="236220"/>
                  </a:lnTo>
                  <a:lnTo>
                    <a:pt x="107772" y="222250"/>
                  </a:lnTo>
                  <a:lnTo>
                    <a:pt x="118541" y="207010"/>
                  </a:lnTo>
                  <a:lnTo>
                    <a:pt x="110726" y="196850"/>
                  </a:lnTo>
                  <a:lnTo>
                    <a:pt x="103033" y="186690"/>
                  </a:lnTo>
                  <a:lnTo>
                    <a:pt x="95359" y="175260"/>
                  </a:lnTo>
                  <a:lnTo>
                    <a:pt x="87600" y="165100"/>
                  </a:lnTo>
                  <a:lnTo>
                    <a:pt x="79128" y="154940"/>
                  </a:lnTo>
                  <a:lnTo>
                    <a:pt x="70610" y="143510"/>
                  </a:lnTo>
                  <a:lnTo>
                    <a:pt x="47528" y="114300"/>
                  </a:lnTo>
                  <a:lnTo>
                    <a:pt x="29233" y="91440"/>
                  </a:lnTo>
                  <a:lnTo>
                    <a:pt x="24712" y="86360"/>
                  </a:lnTo>
                  <a:lnTo>
                    <a:pt x="19890" y="80010"/>
                  </a:lnTo>
                  <a:lnTo>
                    <a:pt x="14164" y="74930"/>
                  </a:lnTo>
                  <a:lnTo>
                    <a:pt x="9644" y="67310"/>
                  </a:lnTo>
                  <a:lnTo>
                    <a:pt x="4922" y="60960"/>
                  </a:lnTo>
                  <a:lnTo>
                    <a:pt x="0" y="54610"/>
                  </a:lnTo>
                  <a:lnTo>
                    <a:pt x="0" y="53340"/>
                  </a:lnTo>
                  <a:lnTo>
                    <a:pt x="33113" y="24130"/>
                  </a:lnTo>
                  <a:lnTo>
                    <a:pt x="68513" y="3810"/>
                  </a:lnTo>
                  <a:lnTo>
                    <a:pt x="69819" y="2540"/>
                  </a:lnTo>
                  <a:lnTo>
                    <a:pt x="72230" y="2540"/>
                  </a:lnTo>
                  <a:lnTo>
                    <a:pt x="75444" y="8890"/>
                  </a:lnTo>
                  <a:lnTo>
                    <a:pt x="78558" y="15240"/>
                  </a:lnTo>
                  <a:lnTo>
                    <a:pt x="80045" y="17780"/>
                  </a:lnTo>
                  <a:lnTo>
                    <a:pt x="67709" y="17780"/>
                  </a:lnTo>
                  <a:lnTo>
                    <a:pt x="52753" y="26670"/>
                  </a:lnTo>
                  <a:lnTo>
                    <a:pt x="38249" y="35560"/>
                  </a:lnTo>
                  <a:lnTo>
                    <a:pt x="24537" y="45720"/>
                  </a:lnTo>
                  <a:lnTo>
                    <a:pt x="11954" y="57150"/>
                  </a:lnTo>
                  <a:lnTo>
                    <a:pt x="14968" y="59690"/>
                  </a:lnTo>
                  <a:lnTo>
                    <a:pt x="17781" y="60960"/>
                  </a:lnTo>
                  <a:lnTo>
                    <a:pt x="20393" y="63500"/>
                  </a:lnTo>
                  <a:lnTo>
                    <a:pt x="27415" y="69850"/>
                  </a:lnTo>
                  <a:lnTo>
                    <a:pt x="33854" y="77470"/>
                  </a:lnTo>
                  <a:lnTo>
                    <a:pt x="39916" y="85090"/>
                  </a:lnTo>
                  <a:lnTo>
                    <a:pt x="45809" y="92710"/>
                  </a:lnTo>
                  <a:lnTo>
                    <a:pt x="52444" y="100330"/>
                  </a:lnTo>
                  <a:lnTo>
                    <a:pt x="65940" y="116840"/>
                  </a:lnTo>
                  <a:lnTo>
                    <a:pt x="72631" y="125730"/>
                  </a:lnTo>
                  <a:lnTo>
                    <a:pt x="86124" y="143510"/>
                  </a:lnTo>
                  <a:lnTo>
                    <a:pt x="99429" y="161290"/>
                  </a:lnTo>
                  <a:lnTo>
                    <a:pt x="112696" y="177800"/>
                  </a:lnTo>
                  <a:lnTo>
                    <a:pt x="126076" y="195580"/>
                  </a:lnTo>
                  <a:lnTo>
                    <a:pt x="126377" y="195580"/>
                  </a:lnTo>
                  <a:lnTo>
                    <a:pt x="131199" y="203200"/>
                  </a:lnTo>
                  <a:lnTo>
                    <a:pt x="134012" y="205740"/>
                  </a:lnTo>
                  <a:lnTo>
                    <a:pt x="131902" y="209550"/>
                  </a:lnTo>
                  <a:lnTo>
                    <a:pt x="130194" y="212090"/>
                  </a:lnTo>
                  <a:lnTo>
                    <a:pt x="126980" y="217170"/>
                  </a:lnTo>
                  <a:lnTo>
                    <a:pt x="126678" y="217170"/>
                  </a:lnTo>
                  <a:lnTo>
                    <a:pt x="115472" y="232410"/>
                  </a:lnTo>
                  <a:lnTo>
                    <a:pt x="103862" y="247650"/>
                  </a:lnTo>
                  <a:lnTo>
                    <a:pt x="91855" y="261620"/>
                  </a:lnTo>
                  <a:lnTo>
                    <a:pt x="79463" y="276860"/>
                  </a:lnTo>
                  <a:lnTo>
                    <a:pt x="66315" y="290830"/>
                  </a:lnTo>
                  <a:lnTo>
                    <a:pt x="52414" y="306070"/>
                  </a:lnTo>
                  <a:lnTo>
                    <a:pt x="37420" y="320040"/>
                  </a:lnTo>
                  <a:lnTo>
                    <a:pt x="20995" y="331470"/>
                  </a:lnTo>
                  <a:lnTo>
                    <a:pt x="21598" y="332740"/>
                  </a:lnTo>
                  <a:lnTo>
                    <a:pt x="21799" y="334010"/>
                  </a:lnTo>
                  <a:lnTo>
                    <a:pt x="21297" y="335280"/>
                  </a:lnTo>
                  <a:lnTo>
                    <a:pt x="28557" y="341630"/>
                  </a:lnTo>
                  <a:lnTo>
                    <a:pt x="44055" y="354330"/>
                  </a:lnTo>
                  <a:lnTo>
                    <a:pt x="51033" y="360680"/>
                  </a:lnTo>
                  <a:lnTo>
                    <a:pt x="56804" y="367030"/>
                  </a:lnTo>
                  <a:lnTo>
                    <a:pt x="62472" y="374650"/>
                  </a:lnTo>
                  <a:lnTo>
                    <a:pt x="68197" y="381000"/>
                  </a:lnTo>
                  <a:lnTo>
                    <a:pt x="74138" y="388620"/>
                  </a:lnTo>
                  <a:lnTo>
                    <a:pt x="87921" y="388620"/>
                  </a:lnTo>
                  <a:lnTo>
                    <a:pt x="82979" y="401320"/>
                  </a:lnTo>
                  <a:lnTo>
                    <a:pt x="81673" y="406400"/>
                  </a:lnTo>
                  <a:lnTo>
                    <a:pt x="76147" y="407670"/>
                  </a:lnTo>
                  <a:close/>
                </a:path>
                <a:path w="296545" h="410209">
                  <a:moveTo>
                    <a:pt x="153601" y="173990"/>
                  </a:moveTo>
                  <a:lnTo>
                    <a:pt x="150989" y="168910"/>
                  </a:lnTo>
                  <a:lnTo>
                    <a:pt x="148377" y="165100"/>
                  </a:lnTo>
                  <a:lnTo>
                    <a:pt x="145665" y="161290"/>
                  </a:lnTo>
                  <a:lnTo>
                    <a:pt x="145364" y="161290"/>
                  </a:lnTo>
                  <a:lnTo>
                    <a:pt x="144962" y="160020"/>
                  </a:lnTo>
                  <a:lnTo>
                    <a:pt x="144560" y="160020"/>
                  </a:lnTo>
                  <a:lnTo>
                    <a:pt x="132640" y="139700"/>
                  </a:lnTo>
                  <a:lnTo>
                    <a:pt x="121002" y="119380"/>
                  </a:lnTo>
                  <a:lnTo>
                    <a:pt x="109666" y="97790"/>
                  </a:lnTo>
                  <a:lnTo>
                    <a:pt x="98650" y="77470"/>
                  </a:lnTo>
                  <a:lnTo>
                    <a:pt x="94332" y="69850"/>
                  </a:lnTo>
                  <a:lnTo>
                    <a:pt x="89873" y="62230"/>
                  </a:lnTo>
                  <a:lnTo>
                    <a:pt x="80869" y="45720"/>
                  </a:lnTo>
                  <a:lnTo>
                    <a:pt x="77075" y="39370"/>
                  </a:lnTo>
                  <a:lnTo>
                    <a:pt x="73347" y="33020"/>
                  </a:lnTo>
                  <a:lnTo>
                    <a:pt x="70090" y="25400"/>
                  </a:lnTo>
                  <a:lnTo>
                    <a:pt x="67709" y="17780"/>
                  </a:lnTo>
                  <a:lnTo>
                    <a:pt x="80045" y="17780"/>
                  </a:lnTo>
                  <a:lnTo>
                    <a:pt x="82275" y="21590"/>
                  </a:lnTo>
                  <a:lnTo>
                    <a:pt x="84486" y="26670"/>
                  </a:lnTo>
                  <a:lnTo>
                    <a:pt x="90111" y="36830"/>
                  </a:lnTo>
                  <a:lnTo>
                    <a:pt x="93326" y="44450"/>
                  </a:lnTo>
                  <a:lnTo>
                    <a:pt x="97646" y="52070"/>
                  </a:lnTo>
                  <a:lnTo>
                    <a:pt x="102568" y="58420"/>
                  </a:lnTo>
                  <a:lnTo>
                    <a:pt x="105582" y="64770"/>
                  </a:lnTo>
                  <a:lnTo>
                    <a:pt x="108596" y="69850"/>
                  </a:lnTo>
                  <a:lnTo>
                    <a:pt x="111409" y="74930"/>
                  </a:lnTo>
                  <a:lnTo>
                    <a:pt x="121637" y="93980"/>
                  </a:lnTo>
                  <a:lnTo>
                    <a:pt x="132128" y="113030"/>
                  </a:lnTo>
                  <a:lnTo>
                    <a:pt x="142884" y="132080"/>
                  </a:lnTo>
                  <a:lnTo>
                    <a:pt x="153903" y="151130"/>
                  </a:lnTo>
                  <a:lnTo>
                    <a:pt x="168666" y="151130"/>
                  </a:lnTo>
                  <a:lnTo>
                    <a:pt x="161538" y="163830"/>
                  </a:lnTo>
                  <a:lnTo>
                    <a:pt x="161939" y="163830"/>
                  </a:lnTo>
                  <a:lnTo>
                    <a:pt x="159227" y="167640"/>
                  </a:lnTo>
                  <a:lnTo>
                    <a:pt x="155410" y="171450"/>
                  </a:lnTo>
                  <a:lnTo>
                    <a:pt x="153601" y="173990"/>
                  </a:lnTo>
                  <a:close/>
                </a:path>
                <a:path w="296545" h="410209">
                  <a:moveTo>
                    <a:pt x="269883" y="389890"/>
                  </a:moveTo>
                  <a:lnTo>
                    <a:pt x="254764" y="389890"/>
                  </a:lnTo>
                  <a:lnTo>
                    <a:pt x="262005" y="378460"/>
                  </a:lnTo>
                  <a:lnTo>
                    <a:pt x="269142" y="365760"/>
                  </a:lnTo>
                  <a:lnTo>
                    <a:pt x="275545" y="353060"/>
                  </a:lnTo>
                  <a:lnTo>
                    <a:pt x="280582" y="339090"/>
                  </a:lnTo>
                  <a:lnTo>
                    <a:pt x="278673" y="337820"/>
                  </a:lnTo>
                  <a:lnTo>
                    <a:pt x="276965" y="336550"/>
                  </a:lnTo>
                  <a:lnTo>
                    <a:pt x="274353" y="334010"/>
                  </a:lnTo>
                  <a:lnTo>
                    <a:pt x="273851" y="332740"/>
                  </a:lnTo>
                  <a:lnTo>
                    <a:pt x="273549" y="332740"/>
                  </a:lnTo>
                  <a:lnTo>
                    <a:pt x="272746" y="331470"/>
                  </a:lnTo>
                  <a:lnTo>
                    <a:pt x="271239" y="331470"/>
                  </a:lnTo>
                  <a:lnTo>
                    <a:pt x="262975" y="323850"/>
                  </a:lnTo>
                  <a:lnTo>
                    <a:pt x="255605" y="314960"/>
                  </a:lnTo>
                  <a:lnTo>
                    <a:pt x="248819" y="306070"/>
                  </a:lnTo>
                  <a:lnTo>
                    <a:pt x="242307" y="295910"/>
                  </a:lnTo>
                  <a:lnTo>
                    <a:pt x="235384" y="287020"/>
                  </a:lnTo>
                  <a:lnTo>
                    <a:pt x="228142" y="278130"/>
                  </a:lnTo>
                  <a:lnTo>
                    <a:pt x="213374" y="260350"/>
                  </a:lnTo>
                  <a:lnTo>
                    <a:pt x="208151" y="254000"/>
                  </a:lnTo>
                  <a:lnTo>
                    <a:pt x="203027" y="247650"/>
                  </a:lnTo>
                  <a:lnTo>
                    <a:pt x="198105" y="240030"/>
                  </a:lnTo>
                  <a:lnTo>
                    <a:pt x="194890" y="234950"/>
                  </a:lnTo>
                  <a:lnTo>
                    <a:pt x="191575" y="228600"/>
                  </a:lnTo>
                  <a:lnTo>
                    <a:pt x="187958" y="223520"/>
                  </a:lnTo>
                  <a:lnTo>
                    <a:pt x="190068" y="219710"/>
                  </a:lnTo>
                  <a:lnTo>
                    <a:pt x="191977" y="215900"/>
                  </a:lnTo>
                  <a:lnTo>
                    <a:pt x="193685" y="213360"/>
                  </a:lnTo>
                  <a:lnTo>
                    <a:pt x="201286" y="203200"/>
                  </a:lnTo>
                  <a:lnTo>
                    <a:pt x="208892" y="193040"/>
                  </a:lnTo>
                  <a:lnTo>
                    <a:pt x="216628" y="182880"/>
                  </a:lnTo>
                  <a:lnTo>
                    <a:pt x="224525" y="172720"/>
                  </a:lnTo>
                  <a:lnTo>
                    <a:pt x="267232" y="119380"/>
                  </a:lnTo>
                  <a:lnTo>
                    <a:pt x="281285" y="101600"/>
                  </a:lnTo>
                  <a:lnTo>
                    <a:pt x="267360" y="83820"/>
                  </a:lnTo>
                  <a:lnTo>
                    <a:pt x="253897" y="64770"/>
                  </a:lnTo>
                  <a:lnTo>
                    <a:pt x="229147" y="25400"/>
                  </a:lnTo>
                  <a:lnTo>
                    <a:pt x="244020" y="25400"/>
                  </a:lnTo>
                  <a:lnTo>
                    <a:pt x="249138" y="34290"/>
                  </a:lnTo>
                  <a:lnTo>
                    <a:pt x="263428" y="55880"/>
                  </a:lnTo>
                  <a:lnTo>
                    <a:pt x="278585" y="77470"/>
                  </a:lnTo>
                  <a:lnTo>
                    <a:pt x="294344" y="99060"/>
                  </a:lnTo>
                  <a:lnTo>
                    <a:pt x="296153" y="100330"/>
                  </a:lnTo>
                  <a:lnTo>
                    <a:pt x="295148" y="104140"/>
                  </a:lnTo>
                  <a:lnTo>
                    <a:pt x="293541" y="106680"/>
                  </a:lnTo>
                  <a:lnTo>
                    <a:pt x="278685" y="125730"/>
                  </a:lnTo>
                  <a:lnTo>
                    <a:pt x="263604" y="143510"/>
                  </a:lnTo>
                  <a:lnTo>
                    <a:pt x="233366" y="181610"/>
                  </a:lnTo>
                  <a:lnTo>
                    <a:pt x="225108" y="191770"/>
                  </a:lnTo>
                  <a:lnTo>
                    <a:pt x="217029" y="201930"/>
                  </a:lnTo>
                  <a:lnTo>
                    <a:pt x="209081" y="213360"/>
                  </a:lnTo>
                  <a:lnTo>
                    <a:pt x="201219" y="223520"/>
                  </a:lnTo>
                  <a:lnTo>
                    <a:pt x="238627" y="271780"/>
                  </a:lnTo>
                  <a:lnTo>
                    <a:pt x="245846" y="280670"/>
                  </a:lnTo>
                  <a:lnTo>
                    <a:pt x="252754" y="289560"/>
                  </a:lnTo>
                  <a:lnTo>
                    <a:pt x="257660" y="297180"/>
                  </a:lnTo>
                  <a:lnTo>
                    <a:pt x="262687" y="303530"/>
                  </a:lnTo>
                  <a:lnTo>
                    <a:pt x="267998" y="309880"/>
                  </a:lnTo>
                  <a:lnTo>
                    <a:pt x="273750" y="316230"/>
                  </a:lnTo>
                  <a:lnTo>
                    <a:pt x="277166" y="321310"/>
                  </a:lnTo>
                  <a:lnTo>
                    <a:pt x="281888" y="326390"/>
                  </a:lnTo>
                  <a:lnTo>
                    <a:pt x="286006" y="330200"/>
                  </a:lnTo>
                  <a:lnTo>
                    <a:pt x="288417" y="332740"/>
                  </a:lnTo>
                  <a:lnTo>
                    <a:pt x="291029" y="335280"/>
                  </a:lnTo>
                  <a:lnTo>
                    <a:pt x="293842" y="337820"/>
                  </a:lnTo>
                  <a:lnTo>
                    <a:pt x="287953" y="355600"/>
                  </a:lnTo>
                  <a:lnTo>
                    <a:pt x="279502" y="373380"/>
                  </a:lnTo>
                  <a:lnTo>
                    <a:pt x="269883" y="389890"/>
                  </a:lnTo>
                  <a:close/>
                </a:path>
                <a:path w="296545" h="410209">
                  <a:moveTo>
                    <a:pt x="87921" y="388620"/>
                  </a:moveTo>
                  <a:lnTo>
                    <a:pt x="74138" y="388620"/>
                  </a:lnTo>
                  <a:lnTo>
                    <a:pt x="81315" y="372110"/>
                  </a:lnTo>
                  <a:lnTo>
                    <a:pt x="90036" y="355600"/>
                  </a:lnTo>
                  <a:lnTo>
                    <a:pt x="99850" y="340360"/>
                  </a:lnTo>
                  <a:lnTo>
                    <a:pt x="110304" y="326390"/>
                  </a:lnTo>
                  <a:lnTo>
                    <a:pt x="120991" y="312420"/>
                  </a:lnTo>
                  <a:lnTo>
                    <a:pt x="131764" y="297180"/>
                  </a:lnTo>
                  <a:lnTo>
                    <a:pt x="153300" y="269240"/>
                  </a:lnTo>
                  <a:lnTo>
                    <a:pt x="155811" y="266700"/>
                  </a:lnTo>
                  <a:lnTo>
                    <a:pt x="158222" y="262890"/>
                  </a:lnTo>
                  <a:lnTo>
                    <a:pt x="160433" y="260350"/>
                  </a:lnTo>
                  <a:lnTo>
                    <a:pt x="163045" y="256540"/>
                  </a:lnTo>
                  <a:lnTo>
                    <a:pt x="165656" y="254000"/>
                  </a:lnTo>
                  <a:lnTo>
                    <a:pt x="168067" y="251460"/>
                  </a:lnTo>
                  <a:lnTo>
                    <a:pt x="172186" y="255270"/>
                  </a:lnTo>
                  <a:lnTo>
                    <a:pt x="176004" y="260350"/>
                  </a:lnTo>
                  <a:lnTo>
                    <a:pt x="180524" y="264160"/>
                  </a:lnTo>
                  <a:lnTo>
                    <a:pt x="184139" y="269240"/>
                  </a:lnTo>
                  <a:lnTo>
                    <a:pt x="168570" y="269240"/>
                  </a:lnTo>
                  <a:lnTo>
                    <a:pt x="156902" y="285750"/>
                  </a:lnTo>
                  <a:lnTo>
                    <a:pt x="133379" y="316230"/>
                  </a:lnTo>
                  <a:lnTo>
                    <a:pt x="121655" y="332740"/>
                  </a:lnTo>
                  <a:lnTo>
                    <a:pt x="109990" y="347980"/>
                  </a:lnTo>
                  <a:lnTo>
                    <a:pt x="99153" y="365760"/>
                  </a:lnTo>
                  <a:lnTo>
                    <a:pt x="89898" y="383540"/>
                  </a:lnTo>
                  <a:lnTo>
                    <a:pt x="87921" y="388620"/>
                  </a:lnTo>
                  <a:close/>
                </a:path>
                <a:path w="296545" h="410209">
                  <a:moveTo>
                    <a:pt x="258280" y="410210"/>
                  </a:moveTo>
                  <a:lnTo>
                    <a:pt x="251951" y="410210"/>
                  </a:lnTo>
                  <a:lnTo>
                    <a:pt x="249540" y="406400"/>
                  </a:lnTo>
                  <a:lnTo>
                    <a:pt x="245120" y="398780"/>
                  </a:lnTo>
                  <a:lnTo>
                    <a:pt x="243110" y="394970"/>
                  </a:lnTo>
                  <a:lnTo>
                    <a:pt x="236694" y="383540"/>
                  </a:lnTo>
                  <a:lnTo>
                    <a:pt x="230578" y="370840"/>
                  </a:lnTo>
                  <a:lnTo>
                    <a:pt x="224576" y="359410"/>
                  </a:lnTo>
                  <a:lnTo>
                    <a:pt x="218498" y="346710"/>
                  </a:lnTo>
                  <a:lnTo>
                    <a:pt x="212021" y="334010"/>
                  </a:lnTo>
                  <a:lnTo>
                    <a:pt x="205112" y="322580"/>
                  </a:lnTo>
                  <a:lnTo>
                    <a:pt x="197788" y="309880"/>
                  </a:lnTo>
                  <a:lnTo>
                    <a:pt x="190068" y="298450"/>
                  </a:lnTo>
                  <a:lnTo>
                    <a:pt x="184830" y="290830"/>
                  </a:lnTo>
                  <a:lnTo>
                    <a:pt x="179507" y="284480"/>
                  </a:lnTo>
                  <a:lnTo>
                    <a:pt x="174090" y="276860"/>
                  </a:lnTo>
                  <a:lnTo>
                    <a:pt x="168570" y="269240"/>
                  </a:lnTo>
                  <a:lnTo>
                    <a:pt x="184139" y="269240"/>
                  </a:lnTo>
                  <a:lnTo>
                    <a:pt x="187753" y="274320"/>
                  </a:lnTo>
                  <a:lnTo>
                    <a:pt x="194802" y="283210"/>
                  </a:lnTo>
                  <a:lnTo>
                    <a:pt x="201644" y="293370"/>
                  </a:lnTo>
                  <a:lnTo>
                    <a:pt x="208251" y="303530"/>
                  </a:lnTo>
                  <a:lnTo>
                    <a:pt x="220788" y="323850"/>
                  </a:lnTo>
                  <a:lnTo>
                    <a:pt x="232148" y="346710"/>
                  </a:lnTo>
                  <a:lnTo>
                    <a:pt x="243187" y="368300"/>
                  </a:lnTo>
                  <a:lnTo>
                    <a:pt x="254764" y="389890"/>
                  </a:lnTo>
                  <a:lnTo>
                    <a:pt x="269883" y="389890"/>
                  </a:lnTo>
                  <a:lnTo>
                    <a:pt x="260490" y="406400"/>
                  </a:lnTo>
                  <a:lnTo>
                    <a:pt x="258280" y="410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6" name="object 96"/>
          <p:cNvGrpSpPr/>
          <p:nvPr/>
        </p:nvGrpSpPr>
        <p:grpSpPr>
          <a:xfrm>
            <a:off x="13156598" y="9183194"/>
            <a:ext cx="296545" cy="410209"/>
            <a:chOff x="13156598" y="9183194"/>
            <a:chExt cx="296545" cy="410209"/>
          </a:xfrm>
        </p:grpSpPr>
        <p:sp>
          <p:nvSpPr>
            <p:cNvPr id="97" name="object 97"/>
            <p:cNvSpPr/>
            <p:nvPr/>
          </p:nvSpPr>
          <p:spPr>
            <a:xfrm>
              <a:off x="13168251" y="9201879"/>
              <a:ext cx="269875" cy="372110"/>
            </a:xfrm>
            <a:custGeom>
              <a:avLst/>
              <a:gdLst/>
              <a:ahLst/>
              <a:cxnLst/>
              <a:rect l="l" t="t" r="r" b="b"/>
              <a:pathLst>
                <a:path w="269875" h="372109">
                  <a:moveTo>
                    <a:pt x="242809" y="372100"/>
                  </a:moveTo>
                  <a:lnTo>
                    <a:pt x="231233" y="350284"/>
                  </a:lnTo>
                  <a:lnTo>
                    <a:pt x="220193" y="328224"/>
                  </a:lnTo>
                  <a:lnTo>
                    <a:pt x="208833" y="306352"/>
                  </a:lnTo>
                  <a:lnTo>
                    <a:pt x="182847" y="265400"/>
                  </a:lnTo>
                  <a:lnTo>
                    <a:pt x="164049" y="242206"/>
                  </a:lnTo>
                  <a:lnTo>
                    <a:pt x="160232" y="237585"/>
                  </a:lnTo>
                  <a:lnTo>
                    <a:pt x="156113" y="233165"/>
                  </a:lnTo>
                  <a:lnTo>
                    <a:pt x="153802" y="236179"/>
                  </a:lnTo>
                  <a:lnTo>
                    <a:pt x="151090" y="238992"/>
                  </a:lnTo>
                  <a:lnTo>
                    <a:pt x="148478" y="241905"/>
                  </a:lnTo>
                  <a:lnTo>
                    <a:pt x="143857" y="248133"/>
                  </a:lnTo>
                  <a:lnTo>
                    <a:pt x="141345" y="251047"/>
                  </a:lnTo>
                  <a:lnTo>
                    <a:pt x="130643" y="265390"/>
                  </a:lnTo>
                  <a:lnTo>
                    <a:pt x="109051" y="293965"/>
                  </a:lnTo>
                  <a:lnTo>
                    <a:pt x="98349" y="308308"/>
                  </a:lnTo>
                  <a:lnTo>
                    <a:pt x="87895" y="322938"/>
                  </a:lnTo>
                  <a:lnTo>
                    <a:pt x="78081" y="338094"/>
                  </a:lnTo>
                  <a:lnTo>
                    <a:pt x="69360" y="353854"/>
                  </a:lnTo>
                  <a:lnTo>
                    <a:pt x="62184" y="370291"/>
                  </a:lnTo>
                  <a:lnTo>
                    <a:pt x="56257" y="363501"/>
                  </a:lnTo>
                  <a:lnTo>
                    <a:pt x="50556" y="356503"/>
                  </a:lnTo>
                  <a:lnTo>
                    <a:pt x="44892" y="349468"/>
                  </a:lnTo>
                  <a:lnTo>
                    <a:pt x="39078" y="342565"/>
                  </a:lnTo>
                  <a:lnTo>
                    <a:pt x="32101" y="335787"/>
                  </a:lnTo>
                  <a:lnTo>
                    <a:pt x="24398" y="329781"/>
                  </a:lnTo>
                  <a:lnTo>
                    <a:pt x="16602" y="323889"/>
                  </a:lnTo>
                  <a:lnTo>
                    <a:pt x="9342" y="317450"/>
                  </a:lnTo>
                  <a:lnTo>
                    <a:pt x="9744" y="316144"/>
                  </a:lnTo>
                  <a:lnTo>
                    <a:pt x="9644" y="314637"/>
                  </a:lnTo>
                  <a:lnTo>
                    <a:pt x="9041" y="313331"/>
                  </a:lnTo>
                  <a:lnTo>
                    <a:pt x="25423" y="301877"/>
                  </a:lnTo>
                  <a:lnTo>
                    <a:pt x="54346" y="273281"/>
                  </a:lnTo>
                  <a:lnTo>
                    <a:pt x="79943" y="244030"/>
                  </a:lnTo>
                  <a:lnTo>
                    <a:pt x="114724" y="198908"/>
                  </a:lnTo>
                  <a:lnTo>
                    <a:pt x="114824" y="199109"/>
                  </a:lnTo>
                  <a:lnTo>
                    <a:pt x="115025" y="199310"/>
                  </a:lnTo>
                  <a:lnTo>
                    <a:pt x="118240" y="194287"/>
                  </a:lnTo>
                  <a:lnTo>
                    <a:pt x="119948" y="191776"/>
                  </a:lnTo>
                  <a:lnTo>
                    <a:pt x="120651" y="190470"/>
                  </a:lnTo>
                  <a:lnTo>
                    <a:pt x="121354" y="189063"/>
                  </a:lnTo>
                  <a:lnTo>
                    <a:pt x="122057" y="187757"/>
                  </a:lnTo>
                  <a:lnTo>
                    <a:pt x="119244" y="184543"/>
                  </a:lnTo>
                  <a:lnTo>
                    <a:pt x="114422" y="177310"/>
                  </a:lnTo>
                  <a:lnTo>
                    <a:pt x="114221" y="177611"/>
                  </a:lnTo>
                  <a:lnTo>
                    <a:pt x="100741" y="160172"/>
                  </a:lnTo>
                  <a:lnTo>
                    <a:pt x="87474" y="142576"/>
                  </a:lnTo>
                  <a:lnTo>
                    <a:pt x="74170" y="125018"/>
                  </a:lnTo>
                  <a:lnTo>
                    <a:pt x="60677" y="107591"/>
                  </a:lnTo>
                  <a:lnTo>
                    <a:pt x="53985" y="99272"/>
                  </a:lnTo>
                  <a:lnTo>
                    <a:pt x="47228" y="90990"/>
                  </a:lnTo>
                  <a:lnTo>
                    <a:pt x="40489" y="82671"/>
                  </a:lnTo>
                  <a:lnTo>
                    <a:pt x="33854" y="74239"/>
                  </a:lnTo>
                  <a:lnTo>
                    <a:pt x="27962" y="66596"/>
                  </a:lnTo>
                  <a:lnTo>
                    <a:pt x="21900" y="59057"/>
                  </a:lnTo>
                  <a:lnTo>
                    <a:pt x="0" y="39580"/>
                  </a:lnTo>
                  <a:lnTo>
                    <a:pt x="12582" y="27971"/>
                  </a:lnTo>
                  <a:lnTo>
                    <a:pt x="26295" y="17680"/>
                  </a:lnTo>
                  <a:lnTo>
                    <a:pt x="40798" y="8444"/>
                  </a:lnTo>
                  <a:lnTo>
                    <a:pt x="55754" y="0"/>
                  </a:lnTo>
                  <a:lnTo>
                    <a:pt x="58135" y="7303"/>
                  </a:lnTo>
                  <a:lnTo>
                    <a:pt x="61393" y="14428"/>
                  </a:lnTo>
                  <a:lnTo>
                    <a:pt x="65120" y="21345"/>
                  </a:lnTo>
                  <a:lnTo>
                    <a:pt x="68914" y="28028"/>
                  </a:lnTo>
                  <a:lnTo>
                    <a:pt x="73416" y="35893"/>
                  </a:lnTo>
                  <a:lnTo>
                    <a:pt x="77956" y="43712"/>
                  </a:lnTo>
                  <a:lnTo>
                    <a:pt x="82420" y="51549"/>
                  </a:lnTo>
                  <a:lnTo>
                    <a:pt x="86696" y="59471"/>
                  </a:lnTo>
                  <a:lnTo>
                    <a:pt x="97712" y="80265"/>
                  </a:lnTo>
                  <a:lnTo>
                    <a:pt x="109048" y="100898"/>
                  </a:lnTo>
                  <a:lnTo>
                    <a:pt x="120685" y="121362"/>
                  </a:lnTo>
                  <a:lnTo>
                    <a:pt x="132605" y="141647"/>
                  </a:lnTo>
                  <a:lnTo>
                    <a:pt x="133007" y="142249"/>
                  </a:lnTo>
                  <a:lnTo>
                    <a:pt x="133309" y="142752"/>
                  </a:lnTo>
                  <a:lnTo>
                    <a:pt x="136423" y="147373"/>
                  </a:lnTo>
                  <a:lnTo>
                    <a:pt x="139035" y="151492"/>
                  </a:lnTo>
                  <a:lnTo>
                    <a:pt x="141647" y="155510"/>
                  </a:lnTo>
                  <a:lnTo>
                    <a:pt x="143455" y="153601"/>
                  </a:lnTo>
                  <a:lnTo>
                    <a:pt x="145364" y="151693"/>
                  </a:lnTo>
                  <a:lnTo>
                    <a:pt x="147272" y="149683"/>
                  </a:lnTo>
                  <a:lnTo>
                    <a:pt x="149985" y="146067"/>
                  </a:lnTo>
                  <a:lnTo>
                    <a:pt x="149583" y="145364"/>
                  </a:lnTo>
                  <a:lnTo>
                    <a:pt x="158850" y="129585"/>
                  </a:lnTo>
                  <a:lnTo>
                    <a:pt x="184844" y="81271"/>
                  </a:lnTo>
                  <a:lnTo>
                    <a:pt x="200681" y="46321"/>
                  </a:lnTo>
                  <a:lnTo>
                    <a:pt x="208193" y="27546"/>
                  </a:lnTo>
                  <a:lnTo>
                    <a:pt x="211051" y="20682"/>
                  </a:lnTo>
                  <a:lnTo>
                    <a:pt x="214042" y="13874"/>
                  </a:lnTo>
                  <a:lnTo>
                    <a:pt x="217192" y="7132"/>
                  </a:lnTo>
                  <a:lnTo>
                    <a:pt x="229125" y="27021"/>
                  </a:lnTo>
                  <a:lnTo>
                    <a:pt x="241905" y="46374"/>
                  </a:lnTo>
                  <a:lnTo>
                    <a:pt x="255363" y="65293"/>
                  </a:lnTo>
                  <a:lnTo>
                    <a:pt x="269330" y="83883"/>
                  </a:lnTo>
                  <a:lnTo>
                    <a:pt x="255319" y="101626"/>
                  </a:lnTo>
                  <a:lnTo>
                    <a:pt x="241101" y="119219"/>
                  </a:lnTo>
                  <a:lnTo>
                    <a:pt x="226808" y="136774"/>
                  </a:lnTo>
                  <a:lnTo>
                    <a:pt x="212571" y="154405"/>
                  </a:lnTo>
                  <a:lnTo>
                    <a:pt x="204674" y="164421"/>
                  </a:lnTo>
                  <a:lnTo>
                    <a:pt x="196937" y="174560"/>
                  </a:lnTo>
                  <a:lnTo>
                    <a:pt x="189332" y="184792"/>
                  </a:lnTo>
                  <a:lnTo>
                    <a:pt x="181830" y="195091"/>
                  </a:lnTo>
                  <a:lnTo>
                    <a:pt x="181730" y="194890"/>
                  </a:lnTo>
                  <a:lnTo>
                    <a:pt x="179922" y="198406"/>
                  </a:lnTo>
                  <a:lnTo>
                    <a:pt x="178013" y="201822"/>
                  </a:lnTo>
                  <a:lnTo>
                    <a:pt x="176004" y="205237"/>
                  </a:lnTo>
                  <a:lnTo>
                    <a:pt x="179520" y="210963"/>
                  </a:lnTo>
                  <a:lnTo>
                    <a:pt x="182935" y="216690"/>
                  </a:lnTo>
                  <a:lnTo>
                    <a:pt x="186150" y="222516"/>
                  </a:lnTo>
                  <a:lnTo>
                    <a:pt x="191173" y="229147"/>
                  </a:lnTo>
                  <a:lnTo>
                    <a:pt x="196196" y="235676"/>
                  </a:lnTo>
                  <a:lnTo>
                    <a:pt x="201420" y="242106"/>
                  </a:lnTo>
                  <a:lnTo>
                    <a:pt x="208794" y="251078"/>
                  </a:lnTo>
                  <a:lnTo>
                    <a:pt x="216187" y="260013"/>
                  </a:lnTo>
                  <a:lnTo>
                    <a:pt x="223430" y="269060"/>
                  </a:lnTo>
                  <a:lnTo>
                    <a:pt x="230352" y="278371"/>
                  </a:lnTo>
                  <a:lnTo>
                    <a:pt x="236865" y="287556"/>
                  </a:lnTo>
                  <a:lnTo>
                    <a:pt x="243650" y="296617"/>
                  </a:lnTo>
                  <a:lnTo>
                    <a:pt x="261595" y="314135"/>
                  </a:lnTo>
                  <a:lnTo>
                    <a:pt x="261896" y="315039"/>
                  </a:lnTo>
                  <a:lnTo>
                    <a:pt x="262901" y="316646"/>
                  </a:lnTo>
                  <a:lnTo>
                    <a:pt x="266517" y="320062"/>
                  </a:lnTo>
                  <a:lnTo>
                    <a:pt x="268326" y="321267"/>
                  </a:lnTo>
                  <a:lnTo>
                    <a:pt x="263519" y="334578"/>
                  </a:lnTo>
                  <a:lnTo>
                    <a:pt x="257225" y="347362"/>
                  </a:lnTo>
                  <a:lnTo>
                    <a:pt x="250102" y="359806"/>
                  </a:lnTo>
                  <a:lnTo>
                    <a:pt x="242809" y="372100"/>
                  </a:lnTo>
                  <a:close/>
                </a:path>
              </a:pathLst>
            </a:custGeom>
            <a:solidFill>
              <a:srgbClr val="EE4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3156598" y="9183194"/>
              <a:ext cx="296545" cy="410209"/>
            </a:xfrm>
            <a:custGeom>
              <a:avLst/>
              <a:gdLst/>
              <a:ahLst/>
              <a:cxnLst/>
              <a:rect l="l" t="t" r="r" b="b"/>
              <a:pathLst>
                <a:path w="296544" h="410209">
                  <a:moveTo>
                    <a:pt x="168666" y="151130"/>
                  </a:moveTo>
                  <a:lnTo>
                    <a:pt x="153903" y="151130"/>
                  </a:lnTo>
                  <a:lnTo>
                    <a:pt x="162734" y="135890"/>
                  </a:lnTo>
                  <a:lnTo>
                    <a:pt x="171282" y="120650"/>
                  </a:lnTo>
                  <a:lnTo>
                    <a:pt x="179529" y="105410"/>
                  </a:lnTo>
                  <a:lnTo>
                    <a:pt x="187456" y="88900"/>
                  </a:lnTo>
                  <a:lnTo>
                    <a:pt x="195802" y="71120"/>
                  </a:lnTo>
                  <a:lnTo>
                    <a:pt x="203442" y="52070"/>
                  </a:lnTo>
                  <a:lnTo>
                    <a:pt x="211175" y="33020"/>
                  </a:lnTo>
                  <a:lnTo>
                    <a:pt x="219804" y="15240"/>
                  </a:lnTo>
                  <a:lnTo>
                    <a:pt x="219603" y="15240"/>
                  </a:lnTo>
                  <a:lnTo>
                    <a:pt x="219502" y="13970"/>
                  </a:lnTo>
                  <a:lnTo>
                    <a:pt x="221713" y="10160"/>
                  </a:lnTo>
                  <a:lnTo>
                    <a:pt x="223420" y="6350"/>
                  </a:lnTo>
                  <a:lnTo>
                    <a:pt x="224626" y="2540"/>
                  </a:lnTo>
                  <a:lnTo>
                    <a:pt x="225430" y="2540"/>
                  </a:lnTo>
                  <a:lnTo>
                    <a:pt x="228042" y="0"/>
                  </a:lnTo>
                  <a:lnTo>
                    <a:pt x="230653" y="0"/>
                  </a:lnTo>
                  <a:lnTo>
                    <a:pt x="231256" y="1270"/>
                  </a:lnTo>
                  <a:lnTo>
                    <a:pt x="231959" y="2540"/>
                  </a:lnTo>
                  <a:lnTo>
                    <a:pt x="233265" y="6350"/>
                  </a:lnTo>
                  <a:lnTo>
                    <a:pt x="234672" y="8890"/>
                  </a:lnTo>
                  <a:lnTo>
                    <a:pt x="236279" y="11430"/>
                  </a:lnTo>
                  <a:lnTo>
                    <a:pt x="235978" y="11430"/>
                  </a:lnTo>
                  <a:lnTo>
                    <a:pt x="244020" y="25400"/>
                  </a:lnTo>
                  <a:lnTo>
                    <a:pt x="229147" y="25400"/>
                  </a:lnTo>
                  <a:lnTo>
                    <a:pt x="225996" y="31750"/>
                  </a:lnTo>
                  <a:lnTo>
                    <a:pt x="223006" y="38100"/>
                  </a:lnTo>
                  <a:lnTo>
                    <a:pt x="220148" y="45720"/>
                  </a:lnTo>
                  <a:lnTo>
                    <a:pt x="217393" y="52070"/>
                  </a:lnTo>
                  <a:lnTo>
                    <a:pt x="202390" y="87630"/>
                  </a:lnTo>
                  <a:lnTo>
                    <a:pt x="179771" y="132080"/>
                  </a:lnTo>
                  <a:lnTo>
                    <a:pt x="170805" y="147320"/>
                  </a:lnTo>
                  <a:lnTo>
                    <a:pt x="168666" y="151130"/>
                  </a:lnTo>
                  <a:close/>
                </a:path>
                <a:path w="296544" h="410209">
                  <a:moveTo>
                    <a:pt x="76147" y="407670"/>
                  </a:moveTo>
                  <a:lnTo>
                    <a:pt x="72531" y="405130"/>
                  </a:lnTo>
                  <a:lnTo>
                    <a:pt x="63880" y="396240"/>
                  </a:lnTo>
                  <a:lnTo>
                    <a:pt x="48162" y="375920"/>
                  </a:lnTo>
                  <a:lnTo>
                    <a:pt x="39681" y="367030"/>
                  </a:lnTo>
                  <a:lnTo>
                    <a:pt x="30928" y="359410"/>
                  </a:lnTo>
                  <a:lnTo>
                    <a:pt x="21874" y="353060"/>
                  </a:lnTo>
                  <a:lnTo>
                    <a:pt x="13235" y="345440"/>
                  </a:lnTo>
                  <a:lnTo>
                    <a:pt x="5726" y="336550"/>
                  </a:lnTo>
                  <a:lnTo>
                    <a:pt x="5223" y="335280"/>
                  </a:lnTo>
                  <a:lnTo>
                    <a:pt x="4922" y="335280"/>
                  </a:lnTo>
                  <a:lnTo>
                    <a:pt x="4822" y="334010"/>
                  </a:lnTo>
                  <a:lnTo>
                    <a:pt x="2411" y="331470"/>
                  </a:lnTo>
                  <a:lnTo>
                    <a:pt x="2109" y="326390"/>
                  </a:lnTo>
                  <a:lnTo>
                    <a:pt x="6228" y="325120"/>
                  </a:lnTo>
                  <a:lnTo>
                    <a:pt x="12557" y="321310"/>
                  </a:lnTo>
                  <a:lnTo>
                    <a:pt x="13059" y="321310"/>
                  </a:lnTo>
                  <a:lnTo>
                    <a:pt x="42695" y="297180"/>
                  </a:lnTo>
                  <a:lnTo>
                    <a:pt x="58128" y="280670"/>
                  </a:lnTo>
                  <a:lnTo>
                    <a:pt x="65651" y="273050"/>
                  </a:lnTo>
                  <a:lnTo>
                    <a:pt x="73033" y="264160"/>
                  </a:lnTo>
                  <a:lnTo>
                    <a:pt x="84989" y="250190"/>
                  </a:lnTo>
                  <a:lnTo>
                    <a:pt x="96578" y="236220"/>
                  </a:lnTo>
                  <a:lnTo>
                    <a:pt x="107772" y="222250"/>
                  </a:lnTo>
                  <a:lnTo>
                    <a:pt x="118541" y="207010"/>
                  </a:lnTo>
                  <a:lnTo>
                    <a:pt x="110726" y="196850"/>
                  </a:lnTo>
                  <a:lnTo>
                    <a:pt x="103033" y="186690"/>
                  </a:lnTo>
                  <a:lnTo>
                    <a:pt x="95359" y="175260"/>
                  </a:lnTo>
                  <a:lnTo>
                    <a:pt x="87600" y="165100"/>
                  </a:lnTo>
                  <a:lnTo>
                    <a:pt x="79128" y="154940"/>
                  </a:lnTo>
                  <a:lnTo>
                    <a:pt x="70610" y="143510"/>
                  </a:lnTo>
                  <a:lnTo>
                    <a:pt x="47528" y="114300"/>
                  </a:lnTo>
                  <a:lnTo>
                    <a:pt x="29233" y="91440"/>
                  </a:lnTo>
                  <a:lnTo>
                    <a:pt x="24712" y="86360"/>
                  </a:lnTo>
                  <a:lnTo>
                    <a:pt x="19890" y="80010"/>
                  </a:lnTo>
                  <a:lnTo>
                    <a:pt x="14164" y="74930"/>
                  </a:lnTo>
                  <a:lnTo>
                    <a:pt x="9644" y="67310"/>
                  </a:lnTo>
                  <a:lnTo>
                    <a:pt x="4922" y="60960"/>
                  </a:lnTo>
                  <a:lnTo>
                    <a:pt x="0" y="54610"/>
                  </a:lnTo>
                  <a:lnTo>
                    <a:pt x="0" y="53340"/>
                  </a:lnTo>
                  <a:lnTo>
                    <a:pt x="33113" y="24130"/>
                  </a:lnTo>
                  <a:lnTo>
                    <a:pt x="68513" y="3810"/>
                  </a:lnTo>
                  <a:lnTo>
                    <a:pt x="69819" y="2540"/>
                  </a:lnTo>
                  <a:lnTo>
                    <a:pt x="72230" y="2540"/>
                  </a:lnTo>
                  <a:lnTo>
                    <a:pt x="75444" y="8890"/>
                  </a:lnTo>
                  <a:lnTo>
                    <a:pt x="78558" y="15240"/>
                  </a:lnTo>
                  <a:lnTo>
                    <a:pt x="80045" y="17780"/>
                  </a:lnTo>
                  <a:lnTo>
                    <a:pt x="67709" y="17780"/>
                  </a:lnTo>
                  <a:lnTo>
                    <a:pt x="52753" y="26670"/>
                  </a:lnTo>
                  <a:lnTo>
                    <a:pt x="38249" y="35560"/>
                  </a:lnTo>
                  <a:lnTo>
                    <a:pt x="24537" y="45720"/>
                  </a:lnTo>
                  <a:lnTo>
                    <a:pt x="11954" y="57150"/>
                  </a:lnTo>
                  <a:lnTo>
                    <a:pt x="14968" y="59690"/>
                  </a:lnTo>
                  <a:lnTo>
                    <a:pt x="17781" y="60960"/>
                  </a:lnTo>
                  <a:lnTo>
                    <a:pt x="20393" y="63500"/>
                  </a:lnTo>
                  <a:lnTo>
                    <a:pt x="27415" y="69850"/>
                  </a:lnTo>
                  <a:lnTo>
                    <a:pt x="33854" y="77470"/>
                  </a:lnTo>
                  <a:lnTo>
                    <a:pt x="39916" y="85090"/>
                  </a:lnTo>
                  <a:lnTo>
                    <a:pt x="45809" y="92710"/>
                  </a:lnTo>
                  <a:lnTo>
                    <a:pt x="52444" y="100330"/>
                  </a:lnTo>
                  <a:lnTo>
                    <a:pt x="65940" y="116840"/>
                  </a:lnTo>
                  <a:lnTo>
                    <a:pt x="72631" y="125730"/>
                  </a:lnTo>
                  <a:lnTo>
                    <a:pt x="86124" y="143510"/>
                  </a:lnTo>
                  <a:lnTo>
                    <a:pt x="99429" y="161290"/>
                  </a:lnTo>
                  <a:lnTo>
                    <a:pt x="112696" y="177800"/>
                  </a:lnTo>
                  <a:lnTo>
                    <a:pt x="126076" y="195580"/>
                  </a:lnTo>
                  <a:lnTo>
                    <a:pt x="126377" y="195580"/>
                  </a:lnTo>
                  <a:lnTo>
                    <a:pt x="131199" y="203200"/>
                  </a:lnTo>
                  <a:lnTo>
                    <a:pt x="134012" y="205740"/>
                  </a:lnTo>
                  <a:lnTo>
                    <a:pt x="131902" y="209550"/>
                  </a:lnTo>
                  <a:lnTo>
                    <a:pt x="130194" y="212090"/>
                  </a:lnTo>
                  <a:lnTo>
                    <a:pt x="126980" y="217170"/>
                  </a:lnTo>
                  <a:lnTo>
                    <a:pt x="126678" y="217170"/>
                  </a:lnTo>
                  <a:lnTo>
                    <a:pt x="115472" y="232410"/>
                  </a:lnTo>
                  <a:lnTo>
                    <a:pt x="103862" y="247650"/>
                  </a:lnTo>
                  <a:lnTo>
                    <a:pt x="91855" y="261620"/>
                  </a:lnTo>
                  <a:lnTo>
                    <a:pt x="79463" y="276860"/>
                  </a:lnTo>
                  <a:lnTo>
                    <a:pt x="66315" y="290830"/>
                  </a:lnTo>
                  <a:lnTo>
                    <a:pt x="52414" y="306070"/>
                  </a:lnTo>
                  <a:lnTo>
                    <a:pt x="37420" y="320040"/>
                  </a:lnTo>
                  <a:lnTo>
                    <a:pt x="20995" y="331470"/>
                  </a:lnTo>
                  <a:lnTo>
                    <a:pt x="21598" y="332740"/>
                  </a:lnTo>
                  <a:lnTo>
                    <a:pt x="21799" y="334010"/>
                  </a:lnTo>
                  <a:lnTo>
                    <a:pt x="21297" y="335280"/>
                  </a:lnTo>
                  <a:lnTo>
                    <a:pt x="28557" y="341630"/>
                  </a:lnTo>
                  <a:lnTo>
                    <a:pt x="44055" y="354330"/>
                  </a:lnTo>
                  <a:lnTo>
                    <a:pt x="51033" y="360680"/>
                  </a:lnTo>
                  <a:lnTo>
                    <a:pt x="56804" y="367030"/>
                  </a:lnTo>
                  <a:lnTo>
                    <a:pt x="62472" y="374650"/>
                  </a:lnTo>
                  <a:lnTo>
                    <a:pt x="68197" y="381000"/>
                  </a:lnTo>
                  <a:lnTo>
                    <a:pt x="74138" y="388620"/>
                  </a:lnTo>
                  <a:lnTo>
                    <a:pt x="87921" y="388620"/>
                  </a:lnTo>
                  <a:lnTo>
                    <a:pt x="82979" y="401320"/>
                  </a:lnTo>
                  <a:lnTo>
                    <a:pt x="81673" y="406400"/>
                  </a:lnTo>
                  <a:lnTo>
                    <a:pt x="76147" y="407670"/>
                  </a:lnTo>
                  <a:close/>
                </a:path>
                <a:path w="296544" h="410209">
                  <a:moveTo>
                    <a:pt x="153601" y="173990"/>
                  </a:moveTo>
                  <a:lnTo>
                    <a:pt x="150989" y="168910"/>
                  </a:lnTo>
                  <a:lnTo>
                    <a:pt x="148377" y="165100"/>
                  </a:lnTo>
                  <a:lnTo>
                    <a:pt x="145665" y="161290"/>
                  </a:lnTo>
                  <a:lnTo>
                    <a:pt x="145364" y="161290"/>
                  </a:lnTo>
                  <a:lnTo>
                    <a:pt x="144962" y="160020"/>
                  </a:lnTo>
                  <a:lnTo>
                    <a:pt x="144560" y="160020"/>
                  </a:lnTo>
                  <a:lnTo>
                    <a:pt x="132640" y="139700"/>
                  </a:lnTo>
                  <a:lnTo>
                    <a:pt x="121002" y="119380"/>
                  </a:lnTo>
                  <a:lnTo>
                    <a:pt x="109666" y="97790"/>
                  </a:lnTo>
                  <a:lnTo>
                    <a:pt x="98650" y="77470"/>
                  </a:lnTo>
                  <a:lnTo>
                    <a:pt x="94332" y="69850"/>
                  </a:lnTo>
                  <a:lnTo>
                    <a:pt x="89873" y="62230"/>
                  </a:lnTo>
                  <a:lnTo>
                    <a:pt x="80869" y="45720"/>
                  </a:lnTo>
                  <a:lnTo>
                    <a:pt x="77075" y="39370"/>
                  </a:lnTo>
                  <a:lnTo>
                    <a:pt x="73347" y="33020"/>
                  </a:lnTo>
                  <a:lnTo>
                    <a:pt x="70090" y="25400"/>
                  </a:lnTo>
                  <a:lnTo>
                    <a:pt x="67709" y="17780"/>
                  </a:lnTo>
                  <a:lnTo>
                    <a:pt x="80045" y="17780"/>
                  </a:lnTo>
                  <a:lnTo>
                    <a:pt x="82275" y="21590"/>
                  </a:lnTo>
                  <a:lnTo>
                    <a:pt x="84486" y="26670"/>
                  </a:lnTo>
                  <a:lnTo>
                    <a:pt x="90111" y="36830"/>
                  </a:lnTo>
                  <a:lnTo>
                    <a:pt x="93326" y="44450"/>
                  </a:lnTo>
                  <a:lnTo>
                    <a:pt x="97646" y="52070"/>
                  </a:lnTo>
                  <a:lnTo>
                    <a:pt x="102568" y="58420"/>
                  </a:lnTo>
                  <a:lnTo>
                    <a:pt x="105582" y="64770"/>
                  </a:lnTo>
                  <a:lnTo>
                    <a:pt x="108596" y="69850"/>
                  </a:lnTo>
                  <a:lnTo>
                    <a:pt x="111409" y="74930"/>
                  </a:lnTo>
                  <a:lnTo>
                    <a:pt x="121637" y="93980"/>
                  </a:lnTo>
                  <a:lnTo>
                    <a:pt x="132128" y="113030"/>
                  </a:lnTo>
                  <a:lnTo>
                    <a:pt x="142884" y="132080"/>
                  </a:lnTo>
                  <a:lnTo>
                    <a:pt x="153903" y="151130"/>
                  </a:lnTo>
                  <a:lnTo>
                    <a:pt x="168666" y="151130"/>
                  </a:lnTo>
                  <a:lnTo>
                    <a:pt x="161538" y="163830"/>
                  </a:lnTo>
                  <a:lnTo>
                    <a:pt x="161939" y="163830"/>
                  </a:lnTo>
                  <a:lnTo>
                    <a:pt x="159227" y="167640"/>
                  </a:lnTo>
                  <a:lnTo>
                    <a:pt x="155410" y="171450"/>
                  </a:lnTo>
                  <a:lnTo>
                    <a:pt x="153601" y="173990"/>
                  </a:lnTo>
                  <a:close/>
                </a:path>
                <a:path w="296544" h="410209">
                  <a:moveTo>
                    <a:pt x="269883" y="389890"/>
                  </a:moveTo>
                  <a:lnTo>
                    <a:pt x="254764" y="389890"/>
                  </a:lnTo>
                  <a:lnTo>
                    <a:pt x="262005" y="378460"/>
                  </a:lnTo>
                  <a:lnTo>
                    <a:pt x="269142" y="365760"/>
                  </a:lnTo>
                  <a:lnTo>
                    <a:pt x="275545" y="353060"/>
                  </a:lnTo>
                  <a:lnTo>
                    <a:pt x="280582" y="339090"/>
                  </a:lnTo>
                  <a:lnTo>
                    <a:pt x="278673" y="337820"/>
                  </a:lnTo>
                  <a:lnTo>
                    <a:pt x="276965" y="336550"/>
                  </a:lnTo>
                  <a:lnTo>
                    <a:pt x="274353" y="334010"/>
                  </a:lnTo>
                  <a:lnTo>
                    <a:pt x="273851" y="332740"/>
                  </a:lnTo>
                  <a:lnTo>
                    <a:pt x="273549" y="332740"/>
                  </a:lnTo>
                  <a:lnTo>
                    <a:pt x="272746" y="331470"/>
                  </a:lnTo>
                  <a:lnTo>
                    <a:pt x="271239" y="331470"/>
                  </a:lnTo>
                  <a:lnTo>
                    <a:pt x="262975" y="323850"/>
                  </a:lnTo>
                  <a:lnTo>
                    <a:pt x="255605" y="314960"/>
                  </a:lnTo>
                  <a:lnTo>
                    <a:pt x="248819" y="306070"/>
                  </a:lnTo>
                  <a:lnTo>
                    <a:pt x="242307" y="295910"/>
                  </a:lnTo>
                  <a:lnTo>
                    <a:pt x="235384" y="287020"/>
                  </a:lnTo>
                  <a:lnTo>
                    <a:pt x="228142" y="278130"/>
                  </a:lnTo>
                  <a:lnTo>
                    <a:pt x="213374" y="260350"/>
                  </a:lnTo>
                  <a:lnTo>
                    <a:pt x="208151" y="254000"/>
                  </a:lnTo>
                  <a:lnTo>
                    <a:pt x="203027" y="247650"/>
                  </a:lnTo>
                  <a:lnTo>
                    <a:pt x="198105" y="240030"/>
                  </a:lnTo>
                  <a:lnTo>
                    <a:pt x="194890" y="234950"/>
                  </a:lnTo>
                  <a:lnTo>
                    <a:pt x="191575" y="228600"/>
                  </a:lnTo>
                  <a:lnTo>
                    <a:pt x="187958" y="223520"/>
                  </a:lnTo>
                  <a:lnTo>
                    <a:pt x="190068" y="219710"/>
                  </a:lnTo>
                  <a:lnTo>
                    <a:pt x="191977" y="215900"/>
                  </a:lnTo>
                  <a:lnTo>
                    <a:pt x="193685" y="213360"/>
                  </a:lnTo>
                  <a:lnTo>
                    <a:pt x="201286" y="203200"/>
                  </a:lnTo>
                  <a:lnTo>
                    <a:pt x="208892" y="193040"/>
                  </a:lnTo>
                  <a:lnTo>
                    <a:pt x="216628" y="182880"/>
                  </a:lnTo>
                  <a:lnTo>
                    <a:pt x="224525" y="172720"/>
                  </a:lnTo>
                  <a:lnTo>
                    <a:pt x="267232" y="119380"/>
                  </a:lnTo>
                  <a:lnTo>
                    <a:pt x="281285" y="101600"/>
                  </a:lnTo>
                  <a:lnTo>
                    <a:pt x="267360" y="83820"/>
                  </a:lnTo>
                  <a:lnTo>
                    <a:pt x="253897" y="64770"/>
                  </a:lnTo>
                  <a:lnTo>
                    <a:pt x="229147" y="25400"/>
                  </a:lnTo>
                  <a:lnTo>
                    <a:pt x="244020" y="25400"/>
                  </a:lnTo>
                  <a:lnTo>
                    <a:pt x="249138" y="34290"/>
                  </a:lnTo>
                  <a:lnTo>
                    <a:pt x="263428" y="55880"/>
                  </a:lnTo>
                  <a:lnTo>
                    <a:pt x="278585" y="77470"/>
                  </a:lnTo>
                  <a:lnTo>
                    <a:pt x="294344" y="99060"/>
                  </a:lnTo>
                  <a:lnTo>
                    <a:pt x="296153" y="100330"/>
                  </a:lnTo>
                  <a:lnTo>
                    <a:pt x="295148" y="104140"/>
                  </a:lnTo>
                  <a:lnTo>
                    <a:pt x="293541" y="106680"/>
                  </a:lnTo>
                  <a:lnTo>
                    <a:pt x="278685" y="125730"/>
                  </a:lnTo>
                  <a:lnTo>
                    <a:pt x="263604" y="143510"/>
                  </a:lnTo>
                  <a:lnTo>
                    <a:pt x="233366" y="181610"/>
                  </a:lnTo>
                  <a:lnTo>
                    <a:pt x="225108" y="191770"/>
                  </a:lnTo>
                  <a:lnTo>
                    <a:pt x="217029" y="201930"/>
                  </a:lnTo>
                  <a:lnTo>
                    <a:pt x="209081" y="213360"/>
                  </a:lnTo>
                  <a:lnTo>
                    <a:pt x="201219" y="223520"/>
                  </a:lnTo>
                  <a:lnTo>
                    <a:pt x="238627" y="271780"/>
                  </a:lnTo>
                  <a:lnTo>
                    <a:pt x="245846" y="280670"/>
                  </a:lnTo>
                  <a:lnTo>
                    <a:pt x="252754" y="289560"/>
                  </a:lnTo>
                  <a:lnTo>
                    <a:pt x="257660" y="297180"/>
                  </a:lnTo>
                  <a:lnTo>
                    <a:pt x="262687" y="303530"/>
                  </a:lnTo>
                  <a:lnTo>
                    <a:pt x="267998" y="309880"/>
                  </a:lnTo>
                  <a:lnTo>
                    <a:pt x="273750" y="316230"/>
                  </a:lnTo>
                  <a:lnTo>
                    <a:pt x="277166" y="321310"/>
                  </a:lnTo>
                  <a:lnTo>
                    <a:pt x="281888" y="326390"/>
                  </a:lnTo>
                  <a:lnTo>
                    <a:pt x="286006" y="330200"/>
                  </a:lnTo>
                  <a:lnTo>
                    <a:pt x="288417" y="332740"/>
                  </a:lnTo>
                  <a:lnTo>
                    <a:pt x="291029" y="335280"/>
                  </a:lnTo>
                  <a:lnTo>
                    <a:pt x="293842" y="337820"/>
                  </a:lnTo>
                  <a:lnTo>
                    <a:pt x="287953" y="355600"/>
                  </a:lnTo>
                  <a:lnTo>
                    <a:pt x="279502" y="373380"/>
                  </a:lnTo>
                  <a:lnTo>
                    <a:pt x="269883" y="389890"/>
                  </a:lnTo>
                  <a:close/>
                </a:path>
                <a:path w="296544" h="410209">
                  <a:moveTo>
                    <a:pt x="87921" y="388620"/>
                  </a:moveTo>
                  <a:lnTo>
                    <a:pt x="74138" y="388620"/>
                  </a:lnTo>
                  <a:lnTo>
                    <a:pt x="81315" y="372110"/>
                  </a:lnTo>
                  <a:lnTo>
                    <a:pt x="90036" y="355600"/>
                  </a:lnTo>
                  <a:lnTo>
                    <a:pt x="99850" y="340360"/>
                  </a:lnTo>
                  <a:lnTo>
                    <a:pt x="110304" y="326390"/>
                  </a:lnTo>
                  <a:lnTo>
                    <a:pt x="120991" y="312420"/>
                  </a:lnTo>
                  <a:lnTo>
                    <a:pt x="131764" y="297180"/>
                  </a:lnTo>
                  <a:lnTo>
                    <a:pt x="153300" y="269240"/>
                  </a:lnTo>
                  <a:lnTo>
                    <a:pt x="155811" y="266700"/>
                  </a:lnTo>
                  <a:lnTo>
                    <a:pt x="158222" y="262890"/>
                  </a:lnTo>
                  <a:lnTo>
                    <a:pt x="160433" y="260350"/>
                  </a:lnTo>
                  <a:lnTo>
                    <a:pt x="163045" y="256540"/>
                  </a:lnTo>
                  <a:lnTo>
                    <a:pt x="165656" y="254000"/>
                  </a:lnTo>
                  <a:lnTo>
                    <a:pt x="168067" y="251460"/>
                  </a:lnTo>
                  <a:lnTo>
                    <a:pt x="172186" y="255270"/>
                  </a:lnTo>
                  <a:lnTo>
                    <a:pt x="176004" y="260350"/>
                  </a:lnTo>
                  <a:lnTo>
                    <a:pt x="180524" y="264160"/>
                  </a:lnTo>
                  <a:lnTo>
                    <a:pt x="184139" y="269240"/>
                  </a:lnTo>
                  <a:lnTo>
                    <a:pt x="168570" y="269240"/>
                  </a:lnTo>
                  <a:lnTo>
                    <a:pt x="156902" y="285750"/>
                  </a:lnTo>
                  <a:lnTo>
                    <a:pt x="133379" y="316230"/>
                  </a:lnTo>
                  <a:lnTo>
                    <a:pt x="121655" y="332740"/>
                  </a:lnTo>
                  <a:lnTo>
                    <a:pt x="109990" y="347980"/>
                  </a:lnTo>
                  <a:lnTo>
                    <a:pt x="99153" y="365760"/>
                  </a:lnTo>
                  <a:lnTo>
                    <a:pt x="89898" y="383540"/>
                  </a:lnTo>
                  <a:lnTo>
                    <a:pt x="87921" y="388620"/>
                  </a:lnTo>
                  <a:close/>
                </a:path>
                <a:path w="296544" h="410209">
                  <a:moveTo>
                    <a:pt x="258280" y="410210"/>
                  </a:moveTo>
                  <a:lnTo>
                    <a:pt x="251951" y="410210"/>
                  </a:lnTo>
                  <a:lnTo>
                    <a:pt x="249540" y="406400"/>
                  </a:lnTo>
                  <a:lnTo>
                    <a:pt x="245120" y="398780"/>
                  </a:lnTo>
                  <a:lnTo>
                    <a:pt x="243110" y="394970"/>
                  </a:lnTo>
                  <a:lnTo>
                    <a:pt x="236694" y="383540"/>
                  </a:lnTo>
                  <a:lnTo>
                    <a:pt x="230578" y="370840"/>
                  </a:lnTo>
                  <a:lnTo>
                    <a:pt x="224576" y="359410"/>
                  </a:lnTo>
                  <a:lnTo>
                    <a:pt x="218498" y="346710"/>
                  </a:lnTo>
                  <a:lnTo>
                    <a:pt x="212021" y="334010"/>
                  </a:lnTo>
                  <a:lnTo>
                    <a:pt x="205112" y="322580"/>
                  </a:lnTo>
                  <a:lnTo>
                    <a:pt x="197788" y="309880"/>
                  </a:lnTo>
                  <a:lnTo>
                    <a:pt x="190068" y="298450"/>
                  </a:lnTo>
                  <a:lnTo>
                    <a:pt x="184830" y="290830"/>
                  </a:lnTo>
                  <a:lnTo>
                    <a:pt x="179507" y="284480"/>
                  </a:lnTo>
                  <a:lnTo>
                    <a:pt x="174090" y="276860"/>
                  </a:lnTo>
                  <a:lnTo>
                    <a:pt x="168570" y="269240"/>
                  </a:lnTo>
                  <a:lnTo>
                    <a:pt x="184139" y="269240"/>
                  </a:lnTo>
                  <a:lnTo>
                    <a:pt x="187753" y="274320"/>
                  </a:lnTo>
                  <a:lnTo>
                    <a:pt x="194802" y="283210"/>
                  </a:lnTo>
                  <a:lnTo>
                    <a:pt x="201644" y="293370"/>
                  </a:lnTo>
                  <a:lnTo>
                    <a:pt x="208251" y="303530"/>
                  </a:lnTo>
                  <a:lnTo>
                    <a:pt x="220788" y="323850"/>
                  </a:lnTo>
                  <a:lnTo>
                    <a:pt x="232148" y="346710"/>
                  </a:lnTo>
                  <a:lnTo>
                    <a:pt x="243187" y="368300"/>
                  </a:lnTo>
                  <a:lnTo>
                    <a:pt x="254764" y="389890"/>
                  </a:lnTo>
                  <a:lnTo>
                    <a:pt x="269883" y="389890"/>
                  </a:lnTo>
                  <a:lnTo>
                    <a:pt x="260490" y="406400"/>
                  </a:lnTo>
                  <a:lnTo>
                    <a:pt x="258280" y="410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" name="object 99"/>
          <p:cNvGrpSpPr/>
          <p:nvPr/>
        </p:nvGrpSpPr>
        <p:grpSpPr>
          <a:xfrm>
            <a:off x="9342025" y="9176732"/>
            <a:ext cx="296545" cy="410209"/>
            <a:chOff x="9342025" y="9176732"/>
            <a:chExt cx="296545" cy="410209"/>
          </a:xfrm>
        </p:grpSpPr>
        <p:sp>
          <p:nvSpPr>
            <p:cNvPr id="100" name="object 100"/>
            <p:cNvSpPr/>
            <p:nvPr/>
          </p:nvSpPr>
          <p:spPr>
            <a:xfrm>
              <a:off x="9353679" y="9195418"/>
              <a:ext cx="269875" cy="372110"/>
            </a:xfrm>
            <a:custGeom>
              <a:avLst/>
              <a:gdLst/>
              <a:ahLst/>
              <a:cxnLst/>
              <a:rect l="l" t="t" r="r" b="b"/>
              <a:pathLst>
                <a:path w="269875" h="372109">
                  <a:moveTo>
                    <a:pt x="242809" y="372100"/>
                  </a:moveTo>
                  <a:lnTo>
                    <a:pt x="231233" y="350284"/>
                  </a:lnTo>
                  <a:lnTo>
                    <a:pt x="220193" y="328224"/>
                  </a:lnTo>
                  <a:lnTo>
                    <a:pt x="208833" y="306352"/>
                  </a:lnTo>
                  <a:lnTo>
                    <a:pt x="182847" y="265400"/>
                  </a:lnTo>
                  <a:lnTo>
                    <a:pt x="164049" y="242206"/>
                  </a:lnTo>
                  <a:lnTo>
                    <a:pt x="160232" y="237585"/>
                  </a:lnTo>
                  <a:lnTo>
                    <a:pt x="156113" y="233165"/>
                  </a:lnTo>
                  <a:lnTo>
                    <a:pt x="153802" y="236179"/>
                  </a:lnTo>
                  <a:lnTo>
                    <a:pt x="151090" y="238992"/>
                  </a:lnTo>
                  <a:lnTo>
                    <a:pt x="148478" y="241905"/>
                  </a:lnTo>
                  <a:lnTo>
                    <a:pt x="143857" y="248133"/>
                  </a:lnTo>
                  <a:lnTo>
                    <a:pt x="141345" y="251047"/>
                  </a:lnTo>
                  <a:lnTo>
                    <a:pt x="130643" y="265390"/>
                  </a:lnTo>
                  <a:lnTo>
                    <a:pt x="109051" y="293965"/>
                  </a:lnTo>
                  <a:lnTo>
                    <a:pt x="98349" y="308308"/>
                  </a:lnTo>
                  <a:lnTo>
                    <a:pt x="87895" y="322938"/>
                  </a:lnTo>
                  <a:lnTo>
                    <a:pt x="78081" y="338094"/>
                  </a:lnTo>
                  <a:lnTo>
                    <a:pt x="69360" y="353854"/>
                  </a:lnTo>
                  <a:lnTo>
                    <a:pt x="62184" y="370291"/>
                  </a:lnTo>
                  <a:lnTo>
                    <a:pt x="56257" y="363501"/>
                  </a:lnTo>
                  <a:lnTo>
                    <a:pt x="50556" y="356503"/>
                  </a:lnTo>
                  <a:lnTo>
                    <a:pt x="44892" y="349468"/>
                  </a:lnTo>
                  <a:lnTo>
                    <a:pt x="39078" y="342565"/>
                  </a:lnTo>
                  <a:lnTo>
                    <a:pt x="32101" y="335787"/>
                  </a:lnTo>
                  <a:lnTo>
                    <a:pt x="24398" y="329781"/>
                  </a:lnTo>
                  <a:lnTo>
                    <a:pt x="16602" y="323889"/>
                  </a:lnTo>
                  <a:lnTo>
                    <a:pt x="9342" y="317450"/>
                  </a:lnTo>
                  <a:lnTo>
                    <a:pt x="9744" y="316144"/>
                  </a:lnTo>
                  <a:lnTo>
                    <a:pt x="9644" y="314637"/>
                  </a:lnTo>
                  <a:lnTo>
                    <a:pt x="9041" y="313331"/>
                  </a:lnTo>
                  <a:lnTo>
                    <a:pt x="25423" y="301877"/>
                  </a:lnTo>
                  <a:lnTo>
                    <a:pt x="54346" y="273281"/>
                  </a:lnTo>
                  <a:lnTo>
                    <a:pt x="79943" y="244030"/>
                  </a:lnTo>
                  <a:lnTo>
                    <a:pt x="114724" y="198908"/>
                  </a:lnTo>
                  <a:lnTo>
                    <a:pt x="114824" y="199109"/>
                  </a:lnTo>
                  <a:lnTo>
                    <a:pt x="115025" y="199310"/>
                  </a:lnTo>
                  <a:lnTo>
                    <a:pt x="118240" y="194287"/>
                  </a:lnTo>
                  <a:lnTo>
                    <a:pt x="119948" y="191776"/>
                  </a:lnTo>
                  <a:lnTo>
                    <a:pt x="120651" y="190470"/>
                  </a:lnTo>
                  <a:lnTo>
                    <a:pt x="121354" y="189063"/>
                  </a:lnTo>
                  <a:lnTo>
                    <a:pt x="122057" y="187757"/>
                  </a:lnTo>
                  <a:lnTo>
                    <a:pt x="119244" y="184543"/>
                  </a:lnTo>
                  <a:lnTo>
                    <a:pt x="114422" y="177310"/>
                  </a:lnTo>
                  <a:lnTo>
                    <a:pt x="114221" y="177611"/>
                  </a:lnTo>
                  <a:lnTo>
                    <a:pt x="100741" y="160172"/>
                  </a:lnTo>
                  <a:lnTo>
                    <a:pt x="87474" y="142576"/>
                  </a:lnTo>
                  <a:lnTo>
                    <a:pt x="74170" y="125018"/>
                  </a:lnTo>
                  <a:lnTo>
                    <a:pt x="60677" y="107591"/>
                  </a:lnTo>
                  <a:lnTo>
                    <a:pt x="53985" y="99272"/>
                  </a:lnTo>
                  <a:lnTo>
                    <a:pt x="47228" y="90990"/>
                  </a:lnTo>
                  <a:lnTo>
                    <a:pt x="40489" y="82671"/>
                  </a:lnTo>
                  <a:lnTo>
                    <a:pt x="33854" y="74239"/>
                  </a:lnTo>
                  <a:lnTo>
                    <a:pt x="27962" y="66596"/>
                  </a:lnTo>
                  <a:lnTo>
                    <a:pt x="21900" y="59057"/>
                  </a:lnTo>
                  <a:lnTo>
                    <a:pt x="0" y="39580"/>
                  </a:lnTo>
                  <a:lnTo>
                    <a:pt x="12582" y="27971"/>
                  </a:lnTo>
                  <a:lnTo>
                    <a:pt x="26295" y="17680"/>
                  </a:lnTo>
                  <a:lnTo>
                    <a:pt x="40798" y="8444"/>
                  </a:lnTo>
                  <a:lnTo>
                    <a:pt x="55754" y="0"/>
                  </a:lnTo>
                  <a:lnTo>
                    <a:pt x="58135" y="7303"/>
                  </a:lnTo>
                  <a:lnTo>
                    <a:pt x="61393" y="14428"/>
                  </a:lnTo>
                  <a:lnTo>
                    <a:pt x="65120" y="21345"/>
                  </a:lnTo>
                  <a:lnTo>
                    <a:pt x="68914" y="28028"/>
                  </a:lnTo>
                  <a:lnTo>
                    <a:pt x="73416" y="35893"/>
                  </a:lnTo>
                  <a:lnTo>
                    <a:pt x="77956" y="43712"/>
                  </a:lnTo>
                  <a:lnTo>
                    <a:pt x="82420" y="51549"/>
                  </a:lnTo>
                  <a:lnTo>
                    <a:pt x="86696" y="59471"/>
                  </a:lnTo>
                  <a:lnTo>
                    <a:pt x="97712" y="80265"/>
                  </a:lnTo>
                  <a:lnTo>
                    <a:pt x="109048" y="100898"/>
                  </a:lnTo>
                  <a:lnTo>
                    <a:pt x="120685" y="121362"/>
                  </a:lnTo>
                  <a:lnTo>
                    <a:pt x="132605" y="141647"/>
                  </a:lnTo>
                  <a:lnTo>
                    <a:pt x="133007" y="142249"/>
                  </a:lnTo>
                  <a:lnTo>
                    <a:pt x="133309" y="142752"/>
                  </a:lnTo>
                  <a:lnTo>
                    <a:pt x="136423" y="147373"/>
                  </a:lnTo>
                  <a:lnTo>
                    <a:pt x="139035" y="151492"/>
                  </a:lnTo>
                  <a:lnTo>
                    <a:pt x="141647" y="155510"/>
                  </a:lnTo>
                  <a:lnTo>
                    <a:pt x="143455" y="153601"/>
                  </a:lnTo>
                  <a:lnTo>
                    <a:pt x="145364" y="151693"/>
                  </a:lnTo>
                  <a:lnTo>
                    <a:pt x="147272" y="149683"/>
                  </a:lnTo>
                  <a:lnTo>
                    <a:pt x="149985" y="146067"/>
                  </a:lnTo>
                  <a:lnTo>
                    <a:pt x="149583" y="145364"/>
                  </a:lnTo>
                  <a:lnTo>
                    <a:pt x="158850" y="129585"/>
                  </a:lnTo>
                  <a:lnTo>
                    <a:pt x="184844" y="81271"/>
                  </a:lnTo>
                  <a:lnTo>
                    <a:pt x="200681" y="46321"/>
                  </a:lnTo>
                  <a:lnTo>
                    <a:pt x="208193" y="27546"/>
                  </a:lnTo>
                  <a:lnTo>
                    <a:pt x="211051" y="20682"/>
                  </a:lnTo>
                  <a:lnTo>
                    <a:pt x="214042" y="13874"/>
                  </a:lnTo>
                  <a:lnTo>
                    <a:pt x="217192" y="7132"/>
                  </a:lnTo>
                  <a:lnTo>
                    <a:pt x="229125" y="27021"/>
                  </a:lnTo>
                  <a:lnTo>
                    <a:pt x="241905" y="46374"/>
                  </a:lnTo>
                  <a:lnTo>
                    <a:pt x="255363" y="65293"/>
                  </a:lnTo>
                  <a:lnTo>
                    <a:pt x="269330" y="83883"/>
                  </a:lnTo>
                  <a:lnTo>
                    <a:pt x="255319" y="101626"/>
                  </a:lnTo>
                  <a:lnTo>
                    <a:pt x="241101" y="119219"/>
                  </a:lnTo>
                  <a:lnTo>
                    <a:pt x="226808" y="136774"/>
                  </a:lnTo>
                  <a:lnTo>
                    <a:pt x="212571" y="154405"/>
                  </a:lnTo>
                  <a:lnTo>
                    <a:pt x="204674" y="164421"/>
                  </a:lnTo>
                  <a:lnTo>
                    <a:pt x="196937" y="174560"/>
                  </a:lnTo>
                  <a:lnTo>
                    <a:pt x="189332" y="184792"/>
                  </a:lnTo>
                  <a:lnTo>
                    <a:pt x="181830" y="195091"/>
                  </a:lnTo>
                  <a:lnTo>
                    <a:pt x="181730" y="194890"/>
                  </a:lnTo>
                  <a:lnTo>
                    <a:pt x="179922" y="198406"/>
                  </a:lnTo>
                  <a:lnTo>
                    <a:pt x="178013" y="201822"/>
                  </a:lnTo>
                  <a:lnTo>
                    <a:pt x="176004" y="205237"/>
                  </a:lnTo>
                  <a:lnTo>
                    <a:pt x="179520" y="210963"/>
                  </a:lnTo>
                  <a:lnTo>
                    <a:pt x="182935" y="216690"/>
                  </a:lnTo>
                  <a:lnTo>
                    <a:pt x="186150" y="222516"/>
                  </a:lnTo>
                  <a:lnTo>
                    <a:pt x="191173" y="229147"/>
                  </a:lnTo>
                  <a:lnTo>
                    <a:pt x="196196" y="235676"/>
                  </a:lnTo>
                  <a:lnTo>
                    <a:pt x="201420" y="242106"/>
                  </a:lnTo>
                  <a:lnTo>
                    <a:pt x="208794" y="251078"/>
                  </a:lnTo>
                  <a:lnTo>
                    <a:pt x="216187" y="260013"/>
                  </a:lnTo>
                  <a:lnTo>
                    <a:pt x="223430" y="269060"/>
                  </a:lnTo>
                  <a:lnTo>
                    <a:pt x="230352" y="278371"/>
                  </a:lnTo>
                  <a:lnTo>
                    <a:pt x="236865" y="287556"/>
                  </a:lnTo>
                  <a:lnTo>
                    <a:pt x="243650" y="296617"/>
                  </a:lnTo>
                  <a:lnTo>
                    <a:pt x="261595" y="314135"/>
                  </a:lnTo>
                  <a:lnTo>
                    <a:pt x="261896" y="315039"/>
                  </a:lnTo>
                  <a:lnTo>
                    <a:pt x="262901" y="316646"/>
                  </a:lnTo>
                  <a:lnTo>
                    <a:pt x="266517" y="320062"/>
                  </a:lnTo>
                  <a:lnTo>
                    <a:pt x="268326" y="321267"/>
                  </a:lnTo>
                  <a:lnTo>
                    <a:pt x="263519" y="334578"/>
                  </a:lnTo>
                  <a:lnTo>
                    <a:pt x="257225" y="347362"/>
                  </a:lnTo>
                  <a:lnTo>
                    <a:pt x="250102" y="359806"/>
                  </a:lnTo>
                  <a:lnTo>
                    <a:pt x="242809" y="372100"/>
                  </a:lnTo>
                  <a:close/>
                </a:path>
              </a:pathLst>
            </a:custGeom>
            <a:solidFill>
              <a:srgbClr val="EE4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342025" y="9176732"/>
              <a:ext cx="296545" cy="410209"/>
            </a:xfrm>
            <a:custGeom>
              <a:avLst/>
              <a:gdLst/>
              <a:ahLst/>
              <a:cxnLst/>
              <a:rect l="l" t="t" r="r" b="b"/>
              <a:pathLst>
                <a:path w="296545" h="410209">
                  <a:moveTo>
                    <a:pt x="168666" y="151130"/>
                  </a:moveTo>
                  <a:lnTo>
                    <a:pt x="153903" y="151130"/>
                  </a:lnTo>
                  <a:lnTo>
                    <a:pt x="162734" y="135890"/>
                  </a:lnTo>
                  <a:lnTo>
                    <a:pt x="171282" y="120650"/>
                  </a:lnTo>
                  <a:lnTo>
                    <a:pt x="179529" y="105410"/>
                  </a:lnTo>
                  <a:lnTo>
                    <a:pt x="187456" y="88900"/>
                  </a:lnTo>
                  <a:lnTo>
                    <a:pt x="195802" y="71120"/>
                  </a:lnTo>
                  <a:lnTo>
                    <a:pt x="203442" y="52070"/>
                  </a:lnTo>
                  <a:lnTo>
                    <a:pt x="211175" y="33020"/>
                  </a:lnTo>
                  <a:lnTo>
                    <a:pt x="219804" y="15240"/>
                  </a:lnTo>
                  <a:lnTo>
                    <a:pt x="219603" y="15240"/>
                  </a:lnTo>
                  <a:lnTo>
                    <a:pt x="219502" y="13970"/>
                  </a:lnTo>
                  <a:lnTo>
                    <a:pt x="221713" y="10160"/>
                  </a:lnTo>
                  <a:lnTo>
                    <a:pt x="223420" y="6350"/>
                  </a:lnTo>
                  <a:lnTo>
                    <a:pt x="224626" y="2540"/>
                  </a:lnTo>
                  <a:lnTo>
                    <a:pt x="225430" y="2540"/>
                  </a:lnTo>
                  <a:lnTo>
                    <a:pt x="228042" y="0"/>
                  </a:lnTo>
                  <a:lnTo>
                    <a:pt x="230653" y="0"/>
                  </a:lnTo>
                  <a:lnTo>
                    <a:pt x="231256" y="1270"/>
                  </a:lnTo>
                  <a:lnTo>
                    <a:pt x="231959" y="2540"/>
                  </a:lnTo>
                  <a:lnTo>
                    <a:pt x="233265" y="6350"/>
                  </a:lnTo>
                  <a:lnTo>
                    <a:pt x="234672" y="8890"/>
                  </a:lnTo>
                  <a:lnTo>
                    <a:pt x="236279" y="11430"/>
                  </a:lnTo>
                  <a:lnTo>
                    <a:pt x="235978" y="11430"/>
                  </a:lnTo>
                  <a:lnTo>
                    <a:pt x="244020" y="25400"/>
                  </a:lnTo>
                  <a:lnTo>
                    <a:pt x="229147" y="25400"/>
                  </a:lnTo>
                  <a:lnTo>
                    <a:pt x="225996" y="31750"/>
                  </a:lnTo>
                  <a:lnTo>
                    <a:pt x="223006" y="38100"/>
                  </a:lnTo>
                  <a:lnTo>
                    <a:pt x="220148" y="45720"/>
                  </a:lnTo>
                  <a:lnTo>
                    <a:pt x="217393" y="52070"/>
                  </a:lnTo>
                  <a:lnTo>
                    <a:pt x="202390" y="87630"/>
                  </a:lnTo>
                  <a:lnTo>
                    <a:pt x="179771" y="132080"/>
                  </a:lnTo>
                  <a:lnTo>
                    <a:pt x="170805" y="147320"/>
                  </a:lnTo>
                  <a:lnTo>
                    <a:pt x="168666" y="151130"/>
                  </a:lnTo>
                  <a:close/>
                </a:path>
                <a:path w="296545" h="410209">
                  <a:moveTo>
                    <a:pt x="76147" y="407670"/>
                  </a:moveTo>
                  <a:lnTo>
                    <a:pt x="72531" y="405130"/>
                  </a:lnTo>
                  <a:lnTo>
                    <a:pt x="63880" y="396240"/>
                  </a:lnTo>
                  <a:lnTo>
                    <a:pt x="48162" y="375920"/>
                  </a:lnTo>
                  <a:lnTo>
                    <a:pt x="39681" y="367030"/>
                  </a:lnTo>
                  <a:lnTo>
                    <a:pt x="30928" y="359410"/>
                  </a:lnTo>
                  <a:lnTo>
                    <a:pt x="21874" y="353060"/>
                  </a:lnTo>
                  <a:lnTo>
                    <a:pt x="13235" y="345440"/>
                  </a:lnTo>
                  <a:lnTo>
                    <a:pt x="5726" y="336550"/>
                  </a:lnTo>
                  <a:lnTo>
                    <a:pt x="5223" y="335280"/>
                  </a:lnTo>
                  <a:lnTo>
                    <a:pt x="4922" y="335280"/>
                  </a:lnTo>
                  <a:lnTo>
                    <a:pt x="4822" y="334010"/>
                  </a:lnTo>
                  <a:lnTo>
                    <a:pt x="2411" y="331470"/>
                  </a:lnTo>
                  <a:lnTo>
                    <a:pt x="2109" y="326390"/>
                  </a:lnTo>
                  <a:lnTo>
                    <a:pt x="6228" y="325120"/>
                  </a:lnTo>
                  <a:lnTo>
                    <a:pt x="12557" y="321310"/>
                  </a:lnTo>
                  <a:lnTo>
                    <a:pt x="13059" y="321310"/>
                  </a:lnTo>
                  <a:lnTo>
                    <a:pt x="42695" y="297180"/>
                  </a:lnTo>
                  <a:lnTo>
                    <a:pt x="58128" y="280670"/>
                  </a:lnTo>
                  <a:lnTo>
                    <a:pt x="65651" y="273050"/>
                  </a:lnTo>
                  <a:lnTo>
                    <a:pt x="73033" y="264160"/>
                  </a:lnTo>
                  <a:lnTo>
                    <a:pt x="84989" y="250190"/>
                  </a:lnTo>
                  <a:lnTo>
                    <a:pt x="96578" y="236220"/>
                  </a:lnTo>
                  <a:lnTo>
                    <a:pt x="107772" y="222250"/>
                  </a:lnTo>
                  <a:lnTo>
                    <a:pt x="118541" y="207010"/>
                  </a:lnTo>
                  <a:lnTo>
                    <a:pt x="110726" y="196850"/>
                  </a:lnTo>
                  <a:lnTo>
                    <a:pt x="103033" y="186690"/>
                  </a:lnTo>
                  <a:lnTo>
                    <a:pt x="95359" y="175260"/>
                  </a:lnTo>
                  <a:lnTo>
                    <a:pt x="87600" y="165100"/>
                  </a:lnTo>
                  <a:lnTo>
                    <a:pt x="79128" y="154940"/>
                  </a:lnTo>
                  <a:lnTo>
                    <a:pt x="70610" y="143510"/>
                  </a:lnTo>
                  <a:lnTo>
                    <a:pt x="47528" y="114300"/>
                  </a:lnTo>
                  <a:lnTo>
                    <a:pt x="29233" y="91440"/>
                  </a:lnTo>
                  <a:lnTo>
                    <a:pt x="24712" y="86360"/>
                  </a:lnTo>
                  <a:lnTo>
                    <a:pt x="19890" y="80010"/>
                  </a:lnTo>
                  <a:lnTo>
                    <a:pt x="14164" y="74930"/>
                  </a:lnTo>
                  <a:lnTo>
                    <a:pt x="9644" y="67310"/>
                  </a:lnTo>
                  <a:lnTo>
                    <a:pt x="4922" y="60960"/>
                  </a:lnTo>
                  <a:lnTo>
                    <a:pt x="0" y="54610"/>
                  </a:lnTo>
                  <a:lnTo>
                    <a:pt x="0" y="53340"/>
                  </a:lnTo>
                  <a:lnTo>
                    <a:pt x="33113" y="24130"/>
                  </a:lnTo>
                  <a:lnTo>
                    <a:pt x="68513" y="3810"/>
                  </a:lnTo>
                  <a:lnTo>
                    <a:pt x="69819" y="2540"/>
                  </a:lnTo>
                  <a:lnTo>
                    <a:pt x="72230" y="2540"/>
                  </a:lnTo>
                  <a:lnTo>
                    <a:pt x="75444" y="8890"/>
                  </a:lnTo>
                  <a:lnTo>
                    <a:pt x="78558" y="15240"/>
                  </a:lnTo>
                  <a:lnTo>
                    <a:pt x="80045" y="17780"/>
                  </a:lnTo>
                  <a:lnTo>
                    <a:pt x="67709" y="17780"/>
                  </a:lnTo>
                  <a:lnTo>
                    <a:pt x="52753" y="26670"/>
                  </a:lnTo>
                  <a:lnTo>
                    <a:pt x="38249" y="35560"/>
                  </a:lnTo>
                  <a:lnTo>
                    <a:pt x="24537" y="45720"/>
                  </a:lnTo>
                  <a:lnTo>
                    <a:pt x="11954" y="57150"/>
                  </a:lnTo>
                  <a:lnTo>
                    <a:pt x="14968" y="59690"/>
                  </a:lnTo>
                  <a:lnTo>
                    <a:pt x="17781" y="60960"/>
                  </a:lnTo>
                  <a:lnTo>
                    <a:pt x="20393" y="63500"/>
                  </a:lnTo>
                  <a:lnTo>
                    <a:pt x="27415" y="69850"/>
                  </a:lnTo>
                  <a:lnTo>
                    <a:pt x="33854" y="77470"/>
                  </a:lnTo>
                  <a:lnTo>
                    <a:pt x="39916" y="85090"/>
                  </a:lnTo>
                  <a:lnTo>
                    <a:pt x="45809" y="92710"/>
                  </a:lnTo>
                  <a:lnTo>
                    <a:pt x="52444" y="100330"/>
                  </a:lnTo>
                  <a:lnTo>
                    <a:pt x="65940" y="116840"/>
                  </a:lnTo>
                  <a:lnTo>
                    <a:pt x="72631" y="125730"/>
                  </a:lnTo>
                  <a:lnTo>
                    <a:pt x="86124" y="143510"/>
                  </a:lnTo>
                  <a:lnTo>
                    <a:pt x="99429" y="161290"/>
                  </a:lnTo>
                  <a:lnTo>
                    <a:pt x="112696" y="177800"/>
                  </a:lnTo>
                  <a:lnTo>
                    <a:pt x="126076" y="195580"/>
                  </a:lnTo>
                  <a:lnTo>
                    <a:pt x="126377" y="195580"/>
                  </a:lnTo>
                  <a:lnTo>
                    <a:pt x="131199" y="203200"/>
                  </a:lnTo>
                  <a:lnTo>
                    <a:pt x="134012" y="205740"/>
                  </a:lnTo>
                  <a:lnTo>
                    <a:pt x="131902" y="209550"/>
                  </a:lnTo>
                  <a:lnTo>
                    <a:pt x="130194" y="212090"/>
                  </a:lnTo>
                  <a:lnTo>
                    <a:pt x="126980" y="217170"/>
                  </a:lnTo>
                  <a:lnTo>
                    <a:pt x="126678" y="217170"/>
                  </a:lnTo>
                  <a:lnTo>
                    <a:pt x="115472" y="232410"/>
                  </a:lnTo>
                  <a:lnTo>
                    <a:pt x="103862" y="247650"/>
                  </a:lnTo>
                  <a:lnTo>
                    <a:pt x="91855" y="261620"/>
                  </a:lnTo>
                  <a:lnTo>
                    <a:pt x="79463" y="276860"/>
                  </a:lnTo>
                  <a:lnTo>
                    <a:pt x="66315" y="290830"/>
                  </a:lnTo>
                  <a:lnTo>
                    <a:pt x="52414" y="306070"/>
                  </a:lnTo>
                  <a:lnTo>
                    <a:pt x="37420" y="320040"/>
                  </a:lnTo>
                  <a:lnTo>
                    <a:pt x="20995" y="331470"/>
                  </a:lnTo>
                  <a:lnTo>
                    <a:pt x="21598" y="332740"/>
                  </a:lnTo>
                  <a:lnTo>
                    <a:pt x="21799" y="334010"/>
                  </a:lnTo>
                  <a:lnTo>
                    <a:pt x="21297" y="335280"/>
                  </a:lnTo>
                  <a:lnTo>
                    <a:pt x="28557" y="341630"/>
                  </a:lnTo>
                  <a:lnTo>
                    <a:pt x="44055" y="354330"/>
                  </a:lnTo>
                  <a:lnTo>
                    <a:pt x="51033" y="360680"/>
                  </a:lnTo>
                  <a:lnTo>
                    <a:pt x="56804" y="367030"/>
                  </a:lnTo>
                  <a:lnTo>
                    <a:pt x="62472" y="374650"/>
                  </a:lnTo>
                  <a:lnTo>
                    <a:pt x="68197" y="381000"/>
                  </a:lnTo>
                  <a:lnTo>
                    <a:pt x="74138" y="388620"/>
                  </a:lnTo>
                  <a:lnTo>
                    <a:pt x="87921" y="388620"/>
                  </a:lnTo>
                  <a:lnTo>
                    <a:pt x="82979" y="401320"/>
                  </a:lnTo>
                  <a:lnTo>
                    <a:pt x="81673" y="406400"/>
                  </a:lnTo>
                  <a:lnTo>
                    <a:pt x="76147" y="407670"/>
                  </a:lnTo>
                  <a:close/>
                </a:path>
                <a:path w="296545" h="410209">
                  <a:moveTo>
                    <a:pt x="153601" y="173990"/>
                  </a:moveTo>
                  <a:lnTo>
                    <a:pt x="150989" y="168910"/>
                  </a:lnTo>
                  <a:lnTo>
                    <a:pt x="148377" y="165100"/>
                  </a:lnTo>
                  <a:lnTo>
                    <a:pt x="145665" y="161290"/>
                  </a:lnTo>
                  <a:lnTo>
                    <a:pt x="145364" y="161290"/>
                  </a:lnTo>
                  <a:lnTo>
                    <a:pt x="144962" y="160020"/>
                  </a:lnTo>
                  <a:lnTo>
                    <a:pt x="144560" y="160020"/>
                  </a:lnTo>
                  <a:lnTo>
                    <a:pt x="132640" y="139700"/>
                  </a:lnTo>
                  <a:lnTo>
                    <a:pt x="121002" y="119380"/>
                  </a:lnTo>
                  <a:lnTo>
                    <a:pt x="109666" y="97790"/>
                  </a:lnTo>
                  <a:lnTo>
                    <a:pt x="98650" y="77470"/>
                  </a:lnTo>
                  <a:lnTo>
                    <a:pt x="94332" y="69850"/>
                  </a:lnTo>
                  <a:lnTo>
                    <a:pt x="89873" y="62230"/>
                  </a:lnTo>
                  <a:lnTo>
                    <a:pt x="80869" y="45720"/>
                  </a:lnTo>
                  <a:lnTo>
                    <a:pt x="77075" y="39370"/>
                  </a:lnTo>
                  <a:lnTo>
                    <a:pt x="73347" y="33020"/>
                  </a:lnTo>
                  <a:lnTo>
                    <a:pt x="70090" y="25400"/>
                  </a:lnTo>
                  <a:lnTo>
                    <a:pt x="67709" y="17780"/>
                  </a:lnTo>
                  <a:lnTo>
                    <a:pt x="80045" y="17780"/>
                  </a:lnTo>
                  <a:lnTo>
                    <a:pt x="82275" y="21590"/>
                  </a:lnTo>
                  <a:lnTo>
                    <a:pt x="84486" y="26670"/>
                  </a:lnTo>
                  <a:lnTo>
                    <a:pt x="90111" y="36830"/>
                  </a:lnTo>
                  <a:lnTo>
                    <a:pt x="93326" y="44450"/>
                  </a:lnTo>
                  <a:lnTo>
                    <a:pt x="97646" y="52070"/>
                  </a:lnTo>
                  <a:lnTo>
                    <a:pt x="102568" y="58420"/>
                  </a:lnTo>
                  <a:lnTo>
                    <a:pt x="105582" y="64770"/>
                  </a:lnTo>
                  <a:lnTo>
                    <a:pt x="108596" y="69850"/>
                  </a:lnTo>
                  <a:lnTo>
                    <a:pt x="111409" y="74930"/>
                  </a:lnTo>
                  <a:lnTo>
                    <a:pt x="121637" y="93980"/>
                  </a:lnTo>
                  <a:lnTo>
                    <a:pt x="132128" y="113030"/>
                  </a:lnTo>
                  <a:lnTo>
                    <a:pt x="142884" y="132080"/>
                  </a:lnTo>
                  <a:lnTo>
                    <a:pt x="153903" y="151130"/>
                  </a:lnTo>
                  <a:lnTo>
                    <a:pt x="168666" y="151130"/>
                  </a:lnTo>
                  <a:lnTo>
                    <a:pt x="161538" y="163830"/>
                  </a:lnTo>
                  <a:lnTo>
                    <a:pt x="161939" y="163830"/>
                  </a:lnTo>
                  <a:lnTo>
                    <a:pt x="159227" y="167640"/>
                  </a:lnTo>
                  <a:lnTo>
                    <a:pt x="155410" y="171450"/>
                  </a:lnTo>
                  <a:lnTo>
                    <a:pt x="153601" y="173990"/>
                  </a:lnTo>
                  <a:close/>
                </a:path>
                <a:path w="296545" h="410209">
                  <a:moveTo>
                    <a:pt x="269883" y="389890"/>
                  </a:moveTo>
                  <a:lnTo>
                    <a:pt x="254764" y="389890"/>
                  </a:lnTo>
                  <a:lnTo>
                    <a:pt x="262005" y="378460"/>
                  </a:lnTo>
                  <a:lnTo>
                    <a:pt x="269142" y="365760"/>
                  </a:lnTo>
                  <a:lnTo>
                    <a:pt x="275545" y="353060"/>
                  </a:lnTo>
                  <a:lnTo>
                    <a:pt x="280582" y="339090"/>
                  </a:lnTo>
                  <a:lnTo>
                    <a:pt x="278673" y="337820"/>
                  </a:lnTo>
                  <a:lnTo>
                    <a:pt x="276965" y="336550"/>
                  </a:lnTo>
                  <a:lnTo>
                    <a:pt x="274353" y="334010"/>
                  </a:lnTo>
                  <a:lnTo>
                    <a:pt x="273851" y="332740"/>
                  </a:lnTo>
                  <a:lnTo>
                    <a:pt x="273549" y="332740"/>
                  </a:lnTo>
                  <a:lnTo>
                    <a:pt x="272746" y="331470"/>
                  </a:lnTo>
                  <a:lnTo>
                    <a:pt x="271239" y="331470"/>
                  </a:lnTo>
                  <a:lnTo>
                    <a:pt x="262975" y="323850"/>
                  </a:lnTo>
                  <a:lnTo>
                    <a:pt x="255605" y="314960"/>
                  </a:lnTo>
                  <a:lnTo>
                    <a:pt x="248819" y="306070"/>
                  </a:lnTo>
                  <a:lnTo>
                    <a:pt x="242307" y="295910"/>
                  </a:lnTo>
                  <a:lnTo>
                    <a:pt x="235384" y="287020"/>
                  </a:lnTo>
                  <a:lnTo>
                    <a:pt x="228142" y="278130"/>
                  </a:lnTo>
                  <a:lnTo>
                    <a:pt x="213374" y="260350"/>
                  </a:lnTo>
                  <a:lnTo>
                    <a:pt x="208151" y="254000"/>
                  </a:lnTo>
                  <a:lnTo>
                    <a:pt x="203027" y="247650"/>
                  </a:lnTo>
                  <a:lnTo>
                    <a:pt x="198105" y="240030"/>
                  </a:lnTo>
                  <a:lnTo>
                    <a:pt x="194890" y="234950"/>
                  </a:lnTo>
                  <a:lnTo>
                    <a:pt x="191575" y="228600"/>
                  </a:lnTo>
                  <a:lnTo>
                    <a:pt x="187958" y="223520"/>
                  </a:lnTo>
                  <a:lnTo>
                    <a:pt x="190068" y="219710"/>
                  </a:lnTo>
                  <a:lnTo>
                    <a:pt x="191977" y="215900"/>
                  </a:lnTo>
                  <a:lnTo>
                    <a:pt x="193685" y="213360"/>
                  </a:lnTo>
                  <a:lnTo>
                    <a:pt x="201286" y="203200"/>
                  </a:lnTo>
                  <a:lnTo>
                    <a:pt x="208892" y="193040"/>
                  </a:lnTo>
                  <a:lnTo>
                    <a:pt x="216628" y="182880"/>
                  </a:lnTo>
                  <a:lnTo>
                    <a:pt x="224525" y="172720"/>
                  </a:lnTo>
                  <a:lnTo>
                    <a:pt x="267232" y="119380"/>
                  </a:lnTo>
                  <a:lnTo>
                    <a:pt x="281285" y="101600"/>
                  </a:lnTo>
                  <a:lnTo>
                    <a:pt x="267360" y="83820"/>
                  </a:lnTo>
                  <a:lnTo>
                    <a:pt x="253897" y="64770"/>
                  </a:lnTo>
                  <a:lnTo>
                    <a:pt x="229147" y="25400"/>
                  </a:lnTo>
                  <a:lnTo>
                    <a:pt x="244020" y="25400"/>
                  </a:lnTo>
                  <a:lnTo>
                    <a:pt x="249138" y="34290"/>
                  </a:lnTo>
                  <a:lnTo>
                    <a:pt x="263428" y="55880"/>
                  </a:lnTo>
                  <a:lnTo>
                    <a:pt x="278585" y="77470"/>
                  </a:lnTo>
                  <a:lnTo>
                    <a:pt x="294344" y="99060"/>
                  </a:lnTo>
                  <a:lnTo>
                    <a:pt x="296153" y="100330"/>
                  </a:lnTo>
                  <a:lnTo>
                    <a:pt x="295148" y="104140"/>
                  </a:lnTo>
                  <a:lnTo>
                    <a:pt x="293541" y="106680"/>
                  </a:lnTo>
                  <a:lnTo>
                    <a:pt x="278685" y="125730"/>
                  </a:lnTo>
                  <a:lnTo>
                    <a:pt x="263604" y="143510"/>
                  </a:lnTo>
                  <a:lnTo>
                    <a:pt x="233366" y="181610"/>
                  </a:lnTo>
                  <a:lnTo>
                    <a:pt x="225108" y="191770"/>
                  </a:lnTo>
                  <a:lnTo>
                    <a:pt x="217029" y="201930"/>
                  </a:lnTo>
                  <a:lnTo>
                    <a:pt x="209081" y="213360"/>
                  </a:lnTo>
                  <a:lnTo>
                    <a:pt x="201219" y="223520"/>
                  </a:lnTo>
                  <a:lnTo>
                    <a:pt x="238627" y="271780"/>
                  </a:lnTo>
                  <a:lnTo>
                    <a:pt x="245846" y="280670"/>
                  </a:lnTo>
                  <a:lnTo>
                    <a:pt x="252754" y="289560"/>
                  </a:lnTo>
                  <a:lnTo>
                    <a:pt x="257660" y="297180"/>
                  </a:lnTo>
                  <a:lnTo>
                    <a:pt x="262687" y="303530"/>
                  </a:lnTo>
                  <a:lnTo>
                    <a:pt x="267998" y="309880"/>
                  </a:lnTo>
                  <a:lnTo>
                    <a:pt x="273750" y="316230"/>
                  </a:lnTo>
                  <a:lnTo>
                    <a:pt x="277166" y="321310"/>
                  </a:lnTo>
                  <a:lnTo>
                    <a:pt x="281888" y="326390"/>
                  </a:lnTo>
                  <a:lnTo>
                    <a:pt x="286006" y="330200"/>
                  </a:lnTo>
                  <a:lnTo>
                    <a:pt x="288417" y="332740"/>
                  </a:lnTo>
                  <a:lnTo>
                    <a:pt x="291029" y="335280"/>
                  </a:lnTo>
                  <a:lnTo>
                    <a:pt x="293842" y="337820"/>
                  </a:lnTo>
                  <a:lnTo>
                    <a:pt x="287953" y="355600"/>
                  </a:lnTo>
                  <a:lnTo>
                    <a:pt x="279502" y="373380"/>
                  </a:lnTo>
                  <a:lnTo>
                    <a:pt x="269883" y="389890"/>
                  </a:lnTo>
                  <a:close/>
                </a:path>
                <a:path w="296545" h="410209">
                  <a:moveTo>
                    <a:pt x="87921" y="388620"/>
                  </a:moveTo>
                  <a:lnTo>
                    <a:pt x="74138" y="388620"/>
                  </a:lnTo>
                  <a:lnTo>
                    <a:pt x="81315" y="372110"/>
                  </a:lnTo>
                  <a:lnTo>
                    <a:pt x="90036" y="355600"/>
                  </a:lnTo>
                  <a:lnTo>
                    <a:pt x="99850" y="340360"/>
                  </a:lnTo>
                  <a:lnTo>
                    <a:pt x="110304" y="326390"/>
                  </a:lnTo>
                  <a:lnTo>
                    <a:pt x="120991" y="312420"/>
                  </a:lnTo>
                  <a:lnTo>
                    <a:pt x="131764" y="297180"/>
                  </a:lnTo>
                  <a:lnTo>
                    <a:pt x="153300" y="269240"/>
                  </a:lnTo>
                  <a:lnTo>
                    <a:pt x="155811" y="266700"/>
                  </a:lnTo>
                  <a:lnTo>
                    <a:pt x="158222" y="262890"/>
                  </a:lnTo>
                  <a:lnTo>
                    <a:pt x="160433" y="260350"/>
                  </a:lnTo>
                  <a:lnTo>
                    <a:pt x="163045" y="256540"/>
                  </a:lnTo>
                  <a:lnTo>
                    <a:pt x="165656" y="254000"/>
                  </a:lnTo>
                  <a:lnTo>
                    <a:pt x="168067" y="251460"/>
                  </a:lnTo>
                  <a:lnTo>
                    <a:pt x="172186" y="255270"/>
                  </a:lnTo>
                  <a:lnTo>
                    <a:pt x="176004" y="260350"/>
                  </a:lnTo>
                  <a:lnTo>
                    <a:pt x="180524" y="264160"/>
                  </a:lnTo>
                  <a:lnTo>
                    <a:pt x="184139" y="269240"/>
                  </a:lnTo>
                  <a:lnTo>
                    <a:pt x="168570" y="269240"/>
                  </a:lnTo>
                  <a:lnTo>
                    <a:pt x="156902" y="285750"/>
                  </a:lnTo>
                  <a:lnTo>
                    <a:pt x="133379" y="316230"/>
                  </a:lnTo>
                  <a:lnTo>
                    <a:pt x="121655" y="332740"/>
                  </a:lnTo>
                  <a:lnTo>
                    <a:pt x="109990" y="347980"/>
                  </a:lnTo>
                  <a:lnTo>
                    <a:pt x="99153" y="365760"/>
                  </a:lnTo>
                  <a:lnTo>
                    <a:pt x="89898" y="383540"/>
                  </a:lnTo>
                  <a:lnTo>
                    <a:pt x="87921" y="388620"/>
                  </a:lnTo>
                  <a:close/>
                </a:path>
                <a:path w="296545" h="410209">
                  <a:moveTo>
                    <a:pt x="258280" y="410210"/>
                  </a:moveTo>
                  <a:lnTo>
                    <a:pt x="251951" y="410210"/>
                  </a:lnTo>
                  <a:lnTo>
                    <a:pt x="249540" y="406400"/>
                  </a:lnTo>
                  <a:lnTo>
                    <a:pt x="245120" y="398780"/>
                  </a:lnTo>
                  <a:lnTo>
                    <a:pt x="243110" y="394970"/>
                  </a:lnTo>
                  <a:lnTo>
                    <a:pt x="236694" y="383540"/>
                  </a:lnTo>
                  <a:lnTo>
                    <a:pt x="230578" y="370840"/>
                  </a:lnTo>
                  <a:lnTo>
                    <a:pt x="224576" y="359410"/>
                  </a:lnTo>
                  <a:lnTo>
                    <a:pt x="218498" y="346710"/>
                  </a:lnTo>
                  <a:lnTo>
                    <a:pt x="212021" y="334010"/>
                  </a:lnTo>
                  <a:lnTo>
                    <a:pt x="205112" y="322580"/>
                  </a:lnTo>
                  <a:lnTo>
                    <a:pt x="197788" y="309880"/>
                  </a:lnTo>
                  <a:lnTo>
                    <a:pt x="190068" y="298450"/>
                  </a:lnTo>
                  <a:lnTo>
                    <a:pt x="184830" y="290830"/>
                  </a:lnTo>
                  <a:lnTo>
                    <a:pt x="179507" y="284480"/>
                  </a:lnTo>
                  <a:lnTo>
                    <a:pt x="174090" y="276860"/>
                  </a:lnTo>
                  <a:lnTo>
                    <a:pt x="168570" y="269240"/>
                  </a:lnTo>
                  <a:lnTo>
                    <a:pt x="184139" y="269240"/>
                  </a:lnTo>
                  <a:lnTo>
                    <a:pt x="187753" y="274320"/>
                  </a:lnTo>
                  <a:lnTo>
                    <a:pt x="194802" y="283210"/>
                  </a:lnTo>
                  <a:lnTo>
                    <a:pt x="201644" y="293370"/>
                  </a:lnTo>
                  <a:lnTo>
                    <a:pt x="208251" y="303530"/>
                  </a:lnTo>
                  <a:lnTo>
                    <a:pt x="220788" y="323850"/>
                  </a:lnTo>
                  <a:lnTo>
                    <a:pt x="232148" y="346710"/>
                  </a:lnTo>
                  <a:lnTo>
                    <a:pt x="243187" y="368300"/>
                  </a:lnTo>
                  <a:lnTo>
                    <a:pt x="254764" y="389890"/>
                  </a:lnTo>
                  <a:lnTo>
                    <a:pt x="269883" y="389890"/>
                  </a:lnTo>
                  <a:lnTo>
                    <a:pt x="260490" y="406400"/>
                  </a:lnTo>
                  <a:lnTo>
                    <a:pt x="258280" y="410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" name="object 102"/>
          <p:cNvGrpSpPr/>
          <p:nvPr/>
        </p:nvGrpSpPr>
        <p:grpSpPr>
          <a:xfrm>
            <a:off x="7225890" y="9170271"/>
            <a:ext cx="296545" cy="410209"/>
            <a:chOff x="7225890" y="9170271"/>
            <a:chExt cx="296545" cy="410209"/>
          </a:xfrm>
        </p:grpSpPr>
        <p:sp>
          <p:nvSpPr>
            <p:cNvPr id="103" name="object 103"/>
            <p:cNvSpPr/>
            <p:nvPr/>
          </p:nvSpPr>
          <p:spPr>
            <a:xfrm>
              <a:off x="7237543" y="9188956"/>
              <a:ext cx="269875" cy="372110"/>
            </a:xfrm>
            <a:custGeom>
              <a:avLst/>
              <a:gdLst/>
              <a:ahLst/>
              <a:cxnLst/>
              <a:rect l="l" t="t" r="r" b="b"/>
              <a:pathLst>
                <a:path w="269875" h="372109">
                  <a:moveTo>
                    <a:pt x="242809" y="372100"/>
                  </a:moveTo>
                  <a:lnTo>
                    <a:pt x="231233" y="350284"/>
                  </a:lnTo>
                  <a:lnTo>
                    <a:pt x="220193" y="328224"/>
                  </a:lnTo>
                  <a:lnTo>
                    <a:pt x="208833" y="306352"/>
                  </a:lnTo>
                  <a:lnTo>
                    <a:pt x="182847" y="265400"/>
                  </a:lnTo>
                  <a:lnTo>
                    <a:pt x="164049" y="242206"/>
                  </a:lnTo>
                  <a:lnTo>
                    <a:pt x="160232" y="237585"/>
                  </a:lnTo>
                  <a:lnTo>
                    <a:pt x="156113" y="233165"/>
                  </a:lnTo>
                  <a:lnTo>
                    <a:pt x="153802" y="236179"/>
                  </a:lnTo>
                  <a:lnTo>
                    <a:pt x="151090" y="238992"/>
                  </a:lnTo>
                  <a:lnTo>
                    <a:pt x="148478" y="241905"/>
                  </a:lnTo>
                  <a:lnTo>
                    <a:pt x="143857" y="248133"/>
                  </a:lnTo>
                  <a:lnTo>
                    <a:pt x="141345" y="251047"/>
                  </a:lnTo>
                  <a:lnTo>
                    <a:pt x="130643" y="265390"/>
                  </a:lnTo>
                  <a:lnTo>
                    <a:pt x="109051" y="293965"/>
                  </a:lnTo>
                  <a:lnTo>
                    <a:pt x="98349" y="308308"/>
                  </a:lnTo>
                  <a:lnTo>
                    <a:pt x="87895" y="322938"/>
                  </a:lnTo>
                  <a:lnTo>
                    <a:pt x="78081" y="338094"/>
                  </a:lnTo>
                  <a:lnTo>
                    <a:pt x="69360" y="353854"/>
                  </a:lnTo>
                  <a:lnTo>
                    <a:pt x="62184" y="370291"/>
                  </a:lnTo>
                  <a:lnTo>
                    <a:pt x="56257" y="363501"/>
                  </a:lnTo>
                  <a:lnTo>
                    <a:pt x="50556" y="356503"/>
                  </a:lnTo>
                  <a:lnTo>
                    <a:pt x="44892" y="349468"/>
                  </a:lnTo>
                  <a:lnTo>
                    <a:pt x="39078" y="342565"/>
                  </a:lnTo>
                  <a:lnTo>
                    <a:pt x="32101" y="335787"/>
                  </a:lnTo>
                  <a:lnTo>
                    <a:pt x="24398" y="329781"/>
                  </a:lnTo>
                  <a:lnTo>
                    <a:pt x="16602" y="323889"/>
                  </a:lnTo>
                  <a:lnTo>
                    <a:pt x="9342" y="317450"/>
                  </a:lnTo>
                  <a:lnTo>
                    <a:pt x="9744" y="316144"/>
                  </a:lnTo>
                  <a:lnTo>
                    <a:pt x="9644" y="314637"/>
                  </a:lnTo>
                  <a:lnTo>
                    <a:pt x="9041" y="313331"/>
                  </a:lnTo>
                  <a:lnTo>
                    <a:pt x="25423" y="301877"/>
                  </a:lnTo>
                  <a:lnTo>
                    <a:pt x="54346" y="273281"/>
                  </a:lnTo>
                  <a:lnTo>
                    <a:pt x="79943" y="244030"/>
                  </a:lnTo>
                  <a:lnTo>
                    <a:pt x="114724" y="198908"/>
                  </a:lnTo>
                  <a:lnTo>
                    <a:pt x="114824" y="199109"/>
                  </a:lnTo>
                  <a:lnTo>
                    <a:pt x="115025" y="199310"/>
                  </a:lnTo>
                  <a:lnTo>
                    <a:pt x="118240" y="194287"/>
                  </a:lnTo>
                  <a:lnTo>
                    <a:pt x="119948" y="191776"/>
                  </a:lnTo>
                  <a:lnTo>
                    <a:pt x="120651" y="190470"/>
                  </a:lnTo>
                  <a:lnTo>
                    <a:pt x="121354" y="189063"/>
                  </a:lnTo>
                  <a:lnTo>
                    <a:pt x="122057" y="187757"/>
                  </a:lnTo>
                  <a:lnTo>
                    <a:pt x="119244" y="184543"/>
                  </a:lnTo>
                  <a:lnTo>
                    <a:pt x="114422" y="177310"/>
                  </a:lnTo>
                  <a:lnTo>
                    <a:pt x="114221" y="177611"/>
                  </a:lnTo>
                  <a:lnTo>
                    <a:pt x="100741" y="160172"/>
                  </a:lnTo>
                  <a:lnTo>
                    <a:pt x="87474" y="142576"/>
                  </a:lnTo>
                  <a:lnTo>
                    <a:pt x="74170" y="125018"/>
                  </a:lnTo>
                  <a:lnTo>
                    <a:pt x="60677" y="107591"/>
                  </a:lnTo>
                  <a:lnTo>
                    <a:pt x="53985" y="99272"/>
                  </a:lnTo>
                  <a:lnTo>
                    <a:pt x="47228" y="90990"/>
                  </a:lnTo>
                  <a:lnTo>
                    <a:pt x="40489" y="82671"/>
                  </a:lnTo>
                  <a:lnTo>
                    <a:pt x="33854" y="74239"/>
                  </a:lnTo>
                  <a:lnTo>
                    <a:pt x="27962" y="66596"/>
                  </a:lnTo>
                  <a:lnTo>
                    <a:pt x="21900" y="59057"/>
                  </a:lnTo>
                  <a:lnTo>
                    <a:pt x="0" y="39580"/>
                  </a:lnTo>
                  <a:lnTo>
                    <a:pt x="12582" y="27971"/>
                  </a:lnTo>
                  <a:lnTo>
                    <a:pt x="26295" y="17680"/>
                  </a:lnTo>
                  <a:lnTo>
                    <a:pt x="40798" y="8444"/>
                  </a:lnTo>
                  <a:lnTo>
                    <a:pt x="55754" y="0"/>
                  </a:lnTo>
                  <a:lnTo>
                    <a:pt x="58135" y="7303"/>
                  </a:lnTo>
                  <a:lnTo>
                    <a:pt x="61393" y="14428"/>
                  </a:lnTo>
                  <a:lnTo>
                    <a:pt x="65120" y="21345"/>
                  </a:lnTo>
                  <a:lnTo>
                    <a:pt x="68914" y="28028"/>
                  </a:lnTo>
                  <a:lnTo>
                    <a:pt x="73416" y="35893"/>
                  </a:lnTo>
                  <a:lnTo>
                    <a:pt x="77956" y="43712"/>
                  </a:lnTo>
                  <a:lnTo>
                    <a:pt x="82420" y="51549"/>
                  </a:lnTo>
                  <a:lnTo>
                    <a:pt x="86696" y="59471"/>
                  </a:lnTo>
                  <a:lnTo>
                    <a:pt x="97712" y="80265"/>
                  </a:lnTo>
                  <a:lnTo>
                    <a:pt x="109048" y="100898"/>
                  </a:lnTo>
                  <a:lnTo>
                    <a:pt x="120685" y="121362"/>
                  </a:lnTo>
                  <a:lnTo>
                    <a:pt x="132605" y="141647"/>
                  </a:lnTo>
                  <a:lnTo>
                    <a:pt x="133007" y="142249"/>
                  </a:lnTo>
                  <a:lnTo>
                    <a:pt x="133309" y="142752"/>
                  </a:lnTo>
                  <a:lnTo>
                    <a:pt x="136423" y="147373"/>
                  </a:lnTo>
                  <a:lnTo>
                    <a:pt x="139035" y="151492"/>
                  </a:lnTo>
                  <a:lnTo>
                    <a:pt x="141647" y="155510"/>
                  </a:lnTo>
                  <a:lnTo>
                    <a:pt x="143455" y="153601"/>
                  </a:lnTo>
                  <a:lnTo>
                    <a:pt x="145364" y="151693"/>
                  </a:lnTo>
                  <a:lnTo>
                    <a:pt x="147272" y="149683"/>
                  </a:lnTo>
                  <a:lnTo>
                    <a:pt x="149985" y="146067"/>
                  </a:lnTo>
                  <a:lnTo>
                    <a:pt x="149583" y="145364"/>
                  </a:lnTo>
                  <a:lnTo>
                    <a:pt x="158850" y="129585"/>
                  </a:lnTo>
                  <a:lnTo>
                    <a:pt x="184844" y="81271"/>
                  </a:lnTo>
                  <a:lnTo>
                    <a:pt x="200681" y="46321"/>
                  </a:lnTo>
                  <a:lnTo>
                    <a:pt x="208193" y="27546"/>
                  </a:lnTo>
                  <a:lnTo>
                    <a:pt x="211051" y="20682"/>
                  </a:lnTo>
                  <a:lnTo>
                    <a:pt x="214042" y="13874"/>
                  </a:lnTo>
                  <a:lnTo>
                    <a:pt x="217192" y="7132"/>
                  </a:lnTo>
                  <a:lnTo>
                    <a:pt x="229125" y="27021"/>
                  </a:lnTo>
                  <a:lnTo>
                    <a:pt x="241905" y="46374"/>
                  </a:lnTo>
                  <a:lnTo>
                    <a:pt x="255363" y="65293"/>
                  </a:lnTo>
                  <a:lnTo>
                    <a:pt x="269330" y="83883"/>
                  </a:lnTo>
                  <a:lnTo>
                    <a:pt x="255319" y="101626"/>
                  </a:lnTo>
                  <a:lnTo>
                    <a:pt x="241101" y="119219"/>
                  </a:lnTo>
                  <a:lnTo>
                    <a:pt x="226808" y="136774"/>
                  </a:lnTo>
                  <a:lnTo>
                    <a:pt x="212571" y="154405"/>
                  </a:lnTo>
                  <a:lnTo>
                    <a:pt x="204674" y="164421"/>
                  </a:lnTo>
                  <a:lnTo>
                    <a:pt x="196937" y="174560"/>
                  </a:lnTo>
                  <a:lnTo>
                    <a:pt x="189332" y="184792"/>
                  </a:lnTo>
                  <a:lnTo>
                    <a:pt x="181830" y="195091"/>
                  </a:lnTo>
                  <a:lnTo>
                    <a:pt x="181730" y="194890"/>
                  </a:lnTo>
                  <a:lnTo>
                    <a:pt x="179922" y="198406"/>
                  </a:lnTo>
                  <a:lnTo>
                    <a:pt x="178013" y="201822"/>
                  </a:lnTo>
                  <a:lnTo>
                    <a:pt x="176004" y="205237"/>
                  </a:lnTo>
                  <a:lnTo>
                    <a:pt x="179520" y="210963"/>
                  </a:lnTo>
                  <a:lnTo>
                    <a:pt x="182935" y="216690"/>
                  </a:lnTo>
                  <a:lnTo>
                    <a:pt x="186150" y="222516"/>
                  </a:lnTo>
                  <a:lnTo>
                    <a:pt x="191173" y="229147"/>
                  </a:lnTo>
                  <a:lnTo>
                    <a:pt x="196196" y="235676"/>
                  </a:lnTo>
                  <a:lnTo>
                    <a:pt x="201420" y="242106"/>
                  </a:lnTo>
                  <a:lnTo>
                    <a:pt x="208794" y="251078"/>
                  </a:lnTo>
                  <a:lnTo>
                    <a:pt x="216187" y="260013"/>
                  </a:lnTo>
                  <a:lnTo>
                    <a:pt x="223430" y="269060"/>
                  </a:lnTo>
                  <a:lnTo>
                    <a:pt x="230352" y="278371"/>
                  </a:lnTo>
                  <a:lnTo>
                    <a:pt x="236865" y="287556"/>
                  </a:lnTo>
                  <a:lnTo>
                    <a:pt x="243650" y="296617"/>
                  </a:lnTo>
                  <a:lnTo>
                    <a:pt x="261595" y="314135"/>
                  </a:lnTo>
                  <a:lnTo>
                    <a:pt x="261896" y="315039"/>
                  </a:lnTo>
                  <a:lnTo>
                    <a:pt x="262901" y="316646"/>
                  </a:lnTo>
                  <a:lnTo>
                    <a:pt x="266517" y="320062"/>
                  </a:lnTo>
                  <a:lnTo>
                    <a:pt x="268326" y="321267"/>
                  </a:lnTo>
                  <a:lnTo>
                    <a:pt x="263519" y="334578"/>
                  </a:lnTo>
                  <a:lnTo>
                    <a:pt x="257225" y="347362"/>
                  </a:lnTo>
                  <a:lnTo>
                    <a:pt x="250102" y="359806"/>
                  </a:lnTo>
                  <a:lnTo>
                    <a:pt x="242809" y="372100"/>
                  </a:lnTo>
                  <a:close/>
                </a:path>
              </a:pathLst>
            </a:custGeom>
            <a:solidFill>
              <a:srgbClr val="EE4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225890" y="9170271"/>
              <a:ext cx="296545" cy="410209"/>
            </a:xfrm>
            <a:custGeom>
              <a:avLst/>
              <a:gdLst/>
              <a:ahLst/>
              <a:cxnLst/>
              <a:rect l="l" t="t" r="r" b="b"/>
              <a:pathLst>
                <a:path w="296545" h="410209">
                  <a:moveTo>
                    <a:pt x="168666" y="151130"/>
                  </a:moveTo>
                  <a:lnTo>
                    <a:pt x="153903" y="151130"/>
                  </a:lnTo>
                  <a:lnTo>
                    <a:pt x="162734" y="135890"/>
                  </a:lnTo>
                  <a:lnTo>
                    <a:pt x="171282" y="120650"/>
                  </a:lnTo>
                  <a:lnTo>
                    <a:pt x="179529" y="105410"/>
                  </a:lnTo>
                  <a:lnTo>
                    <a:pt x="187456" y="88900"/>
                  </a:lnTo>
                  <a:lnTo>
                    <a:pt x="195802" y="71120"/>
                  </a:lnTo>
                  <a:lnTo>
                    <a:pt x="203442" y="52070"/>
                  </a:lnTo>
                  <a:lnTo>
                    <a:pt x="211175" y="33020"/>
                  </a:lnTo>
                  <a:lnTo>
                    <a:pt x="219804" y="15240"/>
                  </a:lnTo>
                  <a:lnTo>
                    <a:pt x="219603" y="15240"/>
                  </a:lnTo>
                  <a:lnTo>
                    <a:pt x="219502" y="13970"/>
                  </a:lnTo>
                  <a:lnTo>
                    <a:pt x="221713" y="10160"/>
                  </a:lnTo>
                  <a:lnTo>
                    <a:pt x="223420" y="6350"/>
                  </a:lnTo>
                  <a:lnTo>
                    <a:pt x="224626" y="2540"/>
                  </a:lnTo>
                  <a:lnTo>
                    <a:pt x="225430" y="2540"/>
                  </a:lnTo>
                  <a:lnTo>
                    <a:pt x="228042" y="0"/>
                  </a:lnTo>
                  <a:lnTo>
                    <a:pt x="230653" y="0"/>
                  </a:lnTo>
                  <a:lnTo>
                    <a:pt x="231256" y="1270"/>
                  </a:lnTo>
                  <a:lnTo>
                    <a:pt x="231959" y="2540"/>
                  </a:lnTo>
                  <a:lnTo>
                    <a:pt x="233265" y="6350"/>
                  </a:lnTo>
                  <a:lnTo>
                    <a:pt x="234672" y="8890"/>
                  </a:lnTo>
                  <a:lnTo>
                    <a:pt x="236279" y="11430"/>
                  </a:lnTo>
                  <a:lnTo>
                    <a:pt x="235978" y="11430"/>
                  </a:lnTo>
                  <a:lnTo>
                    <a:pt x="244020" y="25400"/>
                  </a:lnTo>
                  <a:lnTo>
                    <a:pt x="229147" y="25400"/>
                  </a:lnTo>
                  <a:lnTo>
                    <a:pt x="225996" y="31750"/>
                  </a:lnTo>
                  <a:lnTo>
                    <a:pt x="223006" y="38100"/>
                  </a:lnTo>
                  <a:lnTo>
                    <a:pt x="220148" y="45720"/>
                  </a:lnTo>
                  <a:lnTo>
                    <a:pt x="217393" y="52070"/>
                  </a:lnTo>
                  <a:lnTo>
                    <a:pt x="202390" y="87630"/>
                  </a:lnTo>
                  <a:lnTo>
                    <a:pt x="179771" y="132080"/>
                  </a:lnTo>
                  <a:lnTo>
                    <a:pt x="170805" y="147320"/>
                  </a:lnTo>
                  <a:lnTo>
                    <a:pt x="168666" y="151130"/>
                  </a:lnTo>
                  <a:close/>
                </a:path>
                <a:path w="296545" h="410209">
                  <a:moveTo>
                    <a:pt x="76147" y="407670"/>
                  </a:moveTo>
                  <a:lnTo>
                    <a:pt x="72531" y="405130"/>
                  </a:lnTo>
                  <a:lnTo>
                    <a:pt x="63880" y="396240"/>
                  </a:lnTo>
                  <a:lnTo>
                    <a:pt x="48162" y="375920"/>
                  </a:lnTo>
                  <a:lnTo>
                    <a:pt x="39681" y="367030"/>
                  </a:lnTo>
                  <a:lnTo>
                    <a:pt x="30928" y="359410"/>
                  </a:lnTo>
                  <a:lnTo>
                    <a:pt x="21874" y="353060"/>
                  </a:lnTo>
                  <a:lnTo>
                    <a:pt x="13235" y="345440"/>
                  </a:lnTo>
                  <a:lnTo>
                    <a:pt x="5726" y="336550"/>
                  </a:lnTo>
                  <a:lnTo>
                    <a:pt x="5223" y="335280"/>
                  </a:lnTo>
                  <a:lnTo>
                    <a:pt x="4922" y="335280"/>
                  </a:lnTo>
                  <a:lnTo>
                    <a:pt x="4822" y="334010"/>
                  </a:lnTo>
                  <a:lnTo>
                    <a:pt x="2411" y="331470"/>
                  </a:lnTo>
                  <a:lnTo>
                    <a:pt x="2109" y="326390"/>
                  </a:lnTo>
                  <a:lnTo>
                    <a:pt x="6228" y="325120"/>
                  </a:lnTo>
                  <a:lnTo>
                    <a:pt x="12557" y="321310"/>
                  </a:lnTo>
                  <a:lnTo>
                    <a:pt x="13059" y="321310"/>
                  </a:lnTo>
                  <a:lnTo>
                    <a:pt x="42695" y="297180"/>
                  </a:lnTo>
                  <a:lnTo>
                    <a:pt x="58128" y="280670"/>
                  </a:lnTo>
                  <a:lnTo>
                    <a:pt x="65651" y="273050"/>
                  </a:lnTo>
                  <a:lnTo>
                    <a:pt x="73033" y="264160"/>
                  </a:lnTo>
                  <a:lnTo>
                    <a:pt x="84989" y="250190"/>
                  </a:lnTo>
                  <a:lnTo>
                    <a:pt x="96578" y="236220"/>
                  </a:lnTo>
                  <a:lnTo>
                    <a:pt x="107772" y="222250"/>
                  </a:lnTo>
                  <a:lnTo>
                    <a:pt x="118541" y="207010"/>
                  </a:lnTo>
                  <a:lnTo>
                    <a:pt x="110726" y="196850"/>
                  </a:lnTo>
                  <a:lnTo>
                    <a:pt x="103033" y="186690"/>
                  </a:lnTo>
                  <a:lnTo>
                    <a:pt x="95359" y="175260"/>
                  </a:lnTo>
                  <a:lnTo>
                    <a:pt x="87600" y="165100"/>
                  </a:lnTo>
                  <a:lnTo>
                    <a:pt x="79128" y="154940"/>
                  </a:lnTo>
                  <a:lnTo>
                    <a:pt x="70610" y="143510"/>
                  </a:lnTo>
                  <a:lnTo>
                    <a:pt x="47528" y="114300"/>
                  </a:lnTo>
                  <a:lnTo>
                    <a:pt x="29233" y="91440"/>
                  </a:lnTo>
                  <a:lnTo>
                    <a:pt x="24712" y="86360"/>
                  </a:lnTo>
                  <a:lnTo>
                    <a:pt x="19890" y="80010"/>
                  </a:lnTo>
                  <a:lnTo>
                    <a:pt x="14164" y="74930"/>
                  </a:lnTo>
                  <a:lnTo>
                    <a:pt x="9644" y="67310"/>
                  </a:lnTo>
                  <a:lnTo>
                    <a:pt x="4922" y="60960"/>
                  </a:lnTo>
                  <a:lnTo>
                    <a:pt x="0" y="54610"/>
                  </a:lnTo>
                  <a:lnTo>
                    <a:pt x="0" y="53340"/>
                  </a:lnTo>
                  <a:lnTo>
                    <a:pt x="33113" y="24130"/>
                  </a:lnTo>
                  <a:lnTo>
                    <a:pt x="68513" y="3810"/>
                  </a:lnTo>
                  <a:lnTo>
                    <a:pt x="69819" y="2540"/>
                  </a:lnTo>
                  <a:lnTo>
                    <a:pt x="72230" y="2540"/>
                  </a:lnTo>
                  <a:lnTo>
                    <a:pt x="75444" y="8890"/>
                  </a:lnTo>
                  <a:lnTo>
                    <a:pt x="78558" y="15240"/>
                  </a:lnTo>
                  <a:lnTo>
                    <a:pt x="80045" y="17780"/>
                  </a:lnTo>
                  <a:lnTo>
                    <a:pt x="67709" y="17780"/>
                  </a:lnTo>
                  <a:lnTo>
                    <a:pt x="52753" y="26670"/>
                  </a:lnTo>
                  <a:lnTo>
                    <a:pt x="38249" y="35560"/>
                  </a:lnTo>
                  <a:lnTo>
                    <a:pt x="24537" y="45720"/>
                  </a:lnTo>
                  <a:lnTo>
                    <a:pt x="11954" y="57150"/>
                  </a:lnTo>
                  <a:lnTo>
                    <a:pt x="14968" y="59690"/>
                  </a:lnTo>
                  <a:lnTo>
                    <a:pt x="17781" y="60960"/>
                  </a:lnTo>
                  <a:lnTo>
                    <a:pt x="20393" y="63500"/>
                  </a:lnTo>
                  <a:lnTo>
                    <a:pt x="27415" y="69850"/>
                  </a:lnTo>
                  <a:lnTo>
                    <a:pt x="33854" y="77470"/>
                  </a:lnTo>
                  <a:lnTo>
                    <a:pt x="39916" y="85090"/>
                  </a:lnTo>
                  <a:lnTo>
                    <a:pt x="45809" y="92710"/>
                  </a:lnTo>
                  <a:lnTo>
                    <a:pt x="52444" y="100330"/>
                  </a:lnTo>
                  <a:lnTo>
                    <a:pt x="65940" y="116840"/>
                  </a:lnTo>
                  <a:lnTo>
                    <a:pt x="72631" y="125730"/>
                  </a:lnTo>
                  <a:lnTo>
                    <a:pt x="86124" y="143510"/>
                  </a:lnTo>
                  <a:lnTo>
                    <a:pt x="99429" y="161290"/>
                  </a:lnTo>
                  <a:lnTo>
                    <a:pt x="112696" y="177800"/>
                  </a:lnTo>
                  <a:lnTo>
                    <a:pt x="126076" y="195580"/>
                  </a:lnTo>
                  <a:lnTo>
                    <a:pt x="126377" y="195580"/>
                  </a:lnTo>
                  <a:lnTo>
                    <a:pt x="131199" y="203200"/>
                  </a:lnTo>
                  <a:lnTo>
                    <a:pt x="134012" y="205740"/>
                  </a:lnTo>
                  <a:lnTo>
                    <a:pt x="131902" y="209550"/>
                  </a:lnTo>
                  <a:lnTo>
                    <a:pt x="130194" y="212090"/>
                  </a:lnTo>
                  <a:lnTo>
                    <a:pt x="126980" y="217170"/>
                  </a:lnTo>
                  <a:lnTo>
                    <a:pt x="126678" y="217170"/>
                  </a:lnTo>
                  <a:lnTo>
                    <a:pt x="115472" y="232410"/>
                  </a:lnTo>
                  <a:lnTo>
                    <a:pt x="103862" y="247650"/>
                  </a:lnTo>
                  <a:lnTo>
                    <a:pt x="91855" y="261620"/>
                  </a:lnTo>
                  <a:lnTo>
                    <a:pt x="79463" y="276860"/>
                  </a:lnTo>
                  <a:lnTo>
                    <a:pt x="66315" y="290830"/>
                  </a:lnTo>
                  <a:lnTo>
                    <a:pt x="52414" y="306070"/>
                  </a:lnTo>
                  <a:lnTo>
                    <a:pt x="37420" y="320040"/>
                  </a:lnTo>
                  <a:lnTo>
                    <a:pt x="20995" y="331470"/>
                  </a:lnTo>
                  <a:lnTo>
                    <a:pt x="21598" y="332740"/>
                  </a:lnTo>
                  <a:lnTo>
                    <a:pt x="21799" y="334010"/>
                  </a:lnTo>
                  <a:lnTo>
                    <a:pt x="21297" y="335280"/>
                  </a:lnTo>
                  <a:lnTo>
                    <a:pt x="28557" y="341630"/>
                  </a:lnTo>
                  <a:lnTo>
                    <a:pt x="44055" y="354330"/>
                  </a:lnTo>
                  <a:lnTo>
                    <a:pt x="51033" y="360680"/>
                  </a:lnTo>
                  <a:lnTo>
                    <a:pt x="56804" y="367030"/>
                  </a:lnTo>
                  <a:lnTo>
                    <a:pt x="62472" y="374650"/>
                  </a:lnTo>
                  <a:lnTo>
                    <a:pt x="68197" y="381000"/>
                  </a:lnTo>
                  <a:lnTo>
                    <a:pt x="74138" y="388620"/>
                  </a:lnTo>
                  <a:lnTo>
                    <a:pt x="87921" y="388620"/>
                  </a:lnTo>
                  <a:lnTo>
                    <a:pt x="82979" y="401320"/>
                  </a:lnTo>
                  <a:lnTo>
                    <a:pt x="81673" y="406400"/>
                  </a:lnTo>
                  <a:lnTo>
                    <a:pt x="76147" y="407670"/>
                  </a:lnTo>
                  <a:close/>
                </a:path>
                <a:path w="296545" h="410209">
                  <a:moveTo>
                    <a:pt x="153601" y="173990"/>
                  </a:moveTo>
                  <a:lnTo>
                    <a:pt x="150989" y="168910"/>
                  </a:lnTo>
                  <a:lnTo>
                    <a:pt x="148377" y="165100"/>
                  </a:lnTo>
                  <a:lnTo>
                    <a:pt x="145665" y="161290"/>
                  </a:lnTo>
                  <a:lnTo>
                    <a:pt x="145364" y="161290"/>
                  </a:lnTo>
                  <a:lnTo>
                    <a:pt x="144962" y="160020"/>
                  </a:lnTo>
                  <a:lnTo>
                    <a:pt x="144560" y="160020"/>
                  </a:lnTo>
                  <a:lnTo>
                    <a:pt x="132640" y="139700"/>
                  </a:lnTo>
                  <a:lnTo>
                    <a:pt x="121002" y="119380"/>
                  </a:lnTo>
                  <a:lnTo>
                    <a:pt x="109666" y="97790"/>
                  </a:lnTo>
                  <a:lnTo>
                    <a:pt x="98650" y="77470"/>
                  </a:lnTo>
                  <a:lnTo>
                    <a:pt x="94332" y="69850"/>
                  </a:lnTo>
                  <a:lnTo>
                    <a:pt x="89873" y="62230"/>
                  </a:lnTo>
                  <a:lnTo>
                    <a:pt x="80869" y="45720"/>
                  </a:lnTo>
                  <a:lnTo>
                    <a:pt x="77075" y="39370"/>
                  </a:lnTo>
                  <a:lnTo>
                    <a:pt x="73347" y="33020"/>
                  </a:lnTo>
                  <a:lnTo>
                    <a:pt x="70090" y="25400"/>
                  </a:lnTo>
                  <a:lnTo>
                    <a:pt x="67709" y="17780"/>
                  </a:lnTo>
                  <a:lnTo>
                    <a:pt x="80045" y="17780"/>
                  </a:lnTo>
                  <a:lnTo>
                    <a:pt x="82275" y="21590"/>
                  </a:lnTo>
                  <a:lnTo>
                    <a:pt x="84486" y="26670"/>
                  </a:lnTo>
                  <a:lnTo>
                    <a:pt x="90111" y="36830"/>
                  </a:lnTo>
                  <a:lnTo>
                    <a:pt x="93326" y="44450"/>
                  </a:lnTo>
                  <a:lnTo>
                    <a:pt x="97646" y="52070"/>
                  </a:lnTo>
                  <a:lnTo>
                    <a:pt x="102568" y="58420"/>
                  </a:lnTo>
                  <a:lnTo>
                    <a:pt x="105582" y="64770"/>
                  </a:lnTo>
                  <a:lnTo>
                    <a:pt x="108596" y="69850"/>
                  </a:lnTo>
                  <a:lnTo>
                    <a:pt x="111409" y="74930"/>
                  </a:lnTo>
                  <a:lnTo>
                    <a:pt x="121637" y="93980"/>
                  </a:lnTo>
                  <a:lnTo>
                    <a:pt x="132128" y="113030"/>
                  </a:lnTo>
                  <a:lnTo>
                    <a:pt x="142884" y="132080"/>
                  </a:lnTo>
                  <a:lnTo>
                    <a:pt x="153903" y="151130"/>
                  </a:lnTo>
                  <a:lnTo>
                    <a:pt x="168666" y="151130"/>
                  </a:lnTo>
                  <a:lnTo>
                    <a:pt x="161538" y="163830"/>
                  </a:lnTo>
                  <a:lnTo>
                    <a:pt x="161939" y="163830"/>
                  </a:lnTo>
                  <a:lnTo>
                    <a:pt x="159227" y="167640"/>
                  </a:lnTo>
                  <a:lnTo>
                    <a:pt x="155410" y="171450"/>
                  </a:lnTo>
                  <a:lnTo>
                    <a:pt x="153601" y="173990"/>
                  </a:lnTo>
                  <a:close/>
                </a:path>
                <a:path w="296545" h="410209">
                  <a:moveTo>
                    <a:pt x="269883" y="389890"/>
                  </a:moveTo>
                  <a:lnTo>
                    <a:pt x="254764" y="389890"/>
                  </a:lnTo>
                  <a:lnTo>
                    <a:pt x="262005" y="378460"/>
                  </a:lnTo>
                  <a:lnTo>
                    <a:pt x="269142" y="365760"/>
                  </a:lnTo>
                  <a:lnTo>
                    <a:pt x="275545" y="353060"/>
                  </a:lnTo>
                  <a:lnTo>
                    <a:pt x="280582" y="339090"/>
                  </a:lnTo>
                  <a:lnTo>
                    <a:pt x="278673" y="337820"/>
                  </a:lnTo>
                  <a:lnTo>
                    <a:pt x="276965" y="336550"/>
                  </a:lnTo>
                  <a:lnTo>
                    <a:pt x="274353" y="334010"/>
                  </a:lnTo>
                  <a:lnTo>
                    <a:pt x="273851" y="332740"/>
                  </a:lnTo>
                  <a:lnTo>
                    <a:pt x="273549" y="332740"/>
                  </a:lnTo>
                  <a:lnTo>
                    <a:pt x="272746" y="331470"/>
                  </a:lnTo>
                  <a:lnTo>
                    <a:pt x="271239" y="331470"/>
                  </a:lnTo>
                  <a:lnTo>
                    <a:pt x="262975" y="323850"/>
                  </a:lnTo>
                  <a:lnTo>
                    <a:pt x="255605" y="314960"/>
                  </a:lnTo>
                  <a:lnTo>
                    <a:pt x="248819" y="306070"/>
                  </a:lnTo>
                  <a:lnTo>
                    <a:pt x="242307" y="295910"/>
                  </a:lnTo>
                  <a:lnTo>
                    <a:pt x="235384" y="287020"/>
                  </a:lnTo>
                  <a:lnTo>
                    <a:pt x="228142" y="278130"/>
                  </a:lnTo>
                  <a:lnTo>
                    <a:pt x="213374" y="260350"/>
                  </a:lnTo>
                  <a:lnTo>
                    <a:pt x="208151" y="254000"/>
                  </a:lnTo>
                  <a:lnTo>
                    <a:pt x="203027" y="247650"/>
                  </a:lnTo>
                  <a:lnTo>
                    <a:pt x="198105" y="240030"/>
                  </a:lnTo>
                  <a:lnTo>
                    <a:pt x="194890" y="234950"/>
                  </a:lnTo>
                  <a:lnTo>
                    <a:pt x="191575" y="228600"/>
                  </a:lnTo>
                  <a:lnTo>
                    <a:pt x="187958" y="223520"/>
                  </a:lnTo>
                  <a:lnTo>
                    <a:pt x="190068" y="219710"/>
                  </a:lnTo>
                  <a:lnTo>
                    <a:pt x="191977" y="215900"/>
                  </a:lnTo>
                  <a:lnTo>
                    <a:pt x="193685" y="213360"/>
                  </a:lnTo>
                  <a:lnTo>
                    <a:pt x="201286" y="203200"/>
                  </a:lnTo>
                  <a:lnTo>
                    <a:pt x="208892" y="193040"/>
                  </a:lnTo>
                  <a:lnTo>
                    <a:pt x="216628" y="182880"/>
                  </a:lnTo>
                  <a:lnTo>
                    <a:pt x="224525" y="172720"/>
                  </a:lnTo>
                  <a:lnTo>
                    <a:pt x="267232" y="119380"/>
                  </a:lnTo>
                  <a:lnTo>
                    <a:pt x="281285" y="101600"/>
                  </a:lnTo>
                  <a:lnTo>
                    <a:pt x="267360" y="83820"/>
                  </a:lnTo>
                  <a:lnTo>
                    <a:pt x="253897" y="64770"/>
                  </a:lnTo>
                  <a:lnTo>
                    <a:pt x="229147" y="25400"/>
                  </a:lnTo>
                  <a:lnTo>
                    <a:pt x="244020" y="25400"/>
                  </a:lnTo>
                  <a:lnTo>
                    <a:pt x="249138" y="34290"/>
                  </a:lnTo>
                  <a:lnTo>
                    <a:pt x="263428" y="55880"/>
                  </a:lnTo>
                  <a:lnTo>
                    <a:pt x="278585" y="77470"/>
                  </a:lnTo>
                  <a:lnTo>
                    <a:pt x="294344" y="99060"/>
                  </a:lnTo>
                  <a:lnTo>
                    <a:pt x="296153" y="100330"/>
                  </a:lnTo>
                  <a:lnTo>
                    <a:pt x="295148" y="104140"/>
                  </a:lnTo>
                  <a:lnTo>
                    <a:pt x="293541" y="106680"/>
                  </a:lnTo>
                  <a:lnTo>
                    <a:pt x="278685" y="125730"/>
                  </a:lnTo>
                  <a:lnTo>
                    <a:pt x="263604" y="143510"/>
                  </a:lnTo>
                  <a:lnTo>
                    <a:pt x="233366" y="181610"/>
                  </a:lnTo>
                  <a:lnTo>
                    <a:pt x="225108" y="191770"/>
                  </a:lnTo>
                  <a:lnTo>
                    <a:pt x="217029" y="201930"/>
                  </a:lnTo>
                  <a:lnTo>
                    <a:pt x="209081" y="213360"/>
                  </a:lnTo>
                  <a:lnTo>
                    <a:pt x="201219" y="223520"/>
                  </a:lnTo>
                  <a:lnTo>
                    <a:pt x="238627" y="271780"/>
                  </a:lnTo>
                  <a:lnTo>
                    <a:pt x="245846" y="280670"/>
                  </a:lnTo>
                  <a:lnTo>
                    <a:pt x="252754" y="289560"/>
                  </a:lnTo>
                  <a:lnTo>
                    <a:pt x="257660" y="297180"/>
                  </a:lnTo>
                  <a:lnTo>
                    <a:pt x="262687" y="303530"/>
                  </a:lnTo>
                  <a:lnTo>
                    <a:pt x="267998" y="309880"/>
                  </a:lnTo>
                  <a:lnTo>
                    <a:pt x="273750" y="316230"/>
                  </a:lnTo>
                  <a:lnTo>
                    <a:pt x="277166" y="321310"/>
                  </a:lnTo>
                  <a:lnTo>
                    <a:pt x="281888" y="326390"/>
                  </a:lnTo>
                  <a:lnTo>
                    <a:pt x="286006" y="330200"/>
                  </a:lnTo>
                  <a:lnTo>
                    <a:pt x="288417" y="332740"/>
                  </a:lnTo>
                  <a:lnTo>
                    <a:pt x="291029" y="335280"/>
                  </a:lnTo>
                  <a:lnTo>
                    <a:pt x="293842" y="337820"/>
                  </a:lnTo>
                  <a:lnTo>
                    <a:pt x="287953" y="355600"/>
                  </a:lnTo>
                  <a:lnTo>
                    <a:pt x="279502" y="373380"/>
                  </a:lnTo>
                  <a:lnTo>
                    <a:pt x="269883" y="389890"/>
                  </a:lnTo>
                  <a:close/>
                </a:path>
                <a:path w="296545" h="410209">
                  <a:moveTo>
                    <a:pt x="87921" y="388620"/>
                  </a:moveTo>
                  <a:lnTo>
                    <a:pt x="74138" y="388620"/>
                  </a:lnTo>
                  <a:lnTo>
                    <a:pt x="81315" y="372110"/>
                  </a:lnTo>
                  <a:lnTo>
                    <a:pt x="90036" y="355600"/>
                  </a:lnTo>
                  <a:lnTo>
                    <a:pt x="99850" y="340360"/>
                  </a:lnTo>
                  <a:lnTo>
                    <a:pt x="110304" y="326390"/>
                  </a:lnTo>
                  <a:lnTo>
                    <a:pt x="120991" y="312420"/>
                  </a:lnTo>
                  <a:lnTo>
                    <a:pt x="131764" y="297180"/>
                  </a:lnTo>
                  <a:lnTo>
                    <a:pt x="153300" y="269240"/>
                  </a:lnTo>
                  <a:lnTo>
                    <a:pt x="155811" y="266700"/>
                  </a:lnTo>
                  <a:lnTo>
                    <a:pt x="158222" y="262890"/>
                  </a:lnTo>
                  <a:lnTo>
                    <a:pt x="160433" y="260350"/>
                  </a:lnTo>
                  <a:lnTo>
                    <a:pt x="163045" y="256540"/>
                  </a:lnTo>
                  <a:lnTo>
                    <a:pt x="165656" y="254000"/>
                  </a:lnTo>
                  <a:lnTo>
                    <a:pt x="168067" y="251460"/>
                  </a:lnTo>
                  <a:lnTo>
                    <a:pt x="172186" y="255270"/>
                  </a:lnTo>
                  <a:lnTo>
                    <a:pt x="176004" y="260350"/>
                  </a:lnTo>
                  <a:lnTo>
                    <a:pt x="180524" y="264160"/>
                  </a:lnTo>
                  <a:lnTo>
                    <a:pt x="184139" y="269240"/>
                  </a:lnTo>
                  <a:lnTo>
                    <a:pt x="168570" y="269240"/>
                  </a:lnTo>
                  <a:lnTo>
                    <a:pt x="156902" y="285750"/>
                  </a:lnTo>
                  <a:lnTo>
                    <a:pt x="133379" y="316230"/>
                  </a:lnTo>
                  <a:lnTo>
                    <a:pt x="121655" y="332740"/>
                  </a:lnTo>
                  <a:lnTo>
                    <a:pt x="109990" y="347980"/>
                  </a:lnTo>
                  <a:lnTo>
                    <a:pt x="99153" y="365760"/>
                  </a:lnTo>
                  <a:lnTo>
                    <a:pt x="89898" y="383540"/>
                  </a:lnTo>
                  <a:lnTo>
                    <a:pt x="87921" y="388620"/>
                  </a:lnTo>
                  <a:close/>
                </a:path>
                <a:path w="296545" h="410209">
                  <a:moveTo>
                    <a:pt x="258280" y="410210"/>
                  </a:moveTo>
                  <a:lnTo>
                    <a:pt x="251951" y="410210"/>
                  </a:lnTo>
                  <a:lnTo>
                    <a:pt x="249540" y="406400"/>
                  </a:lnTo>
                  <a:lnTo>
                    <a:pt x="245120" y="398780"/>
                  </a:lnTo>
                  <a:lnTo>
                    <a:pt x="243110" y="394970"/>
                  </a:lnTo>
                  <a:lnTo>
                    <a:pt x="236694" y="383540"/>
                  </a:lnTo>
                  <a:lnTo>
                    <a:pt x="230578" y="370840"/>
                  </a:lnTo>
                  <a:lnTo>
                    <a:pt x="224576" y="359410"/>
                  </a:lnTo>
                  <a:lnTo>
                    <a:pt x="218498" y="346710"/>
                  </a:lnTo>
                  <a:lnTo>
                    <a:pt x="212021" y="334010"/>
                  </a:lnTo>
                  <a:lnTo>
                    <a:pt x="205112" y="322580"/>
                  </a:lnTo>
                  <a:lnTo>
                    <a:pt x="197788" y="309880"/>
                  </a:lnTo>
                  <a:lnTo>
                    <a:pt x="190068" y="298450"/>
                  </a:lnTo>
                  <a:lnTo>
                    <a:pt x="184830" y="290830"/>
                  </a:lnTo>
                  <a:lnTo>
                    <a:pt x="179507" y="284480"/>
                  </a:lnTo>
                  <a:lnTo>
                    <a:pt x="174090" y="276860"/>
                  </a:lnTo>
                  <a:lnTo>
                    <a:pt x="168570" y="269240"/>
                  </a:lnTo>
                  <a:lnTo>
                    <a:pt x="184139" y="269240"/>
                  </a:lnTo>
                  <a:lnTo>
                    <a:pt x="187753" y="274320"/>
                  </a:lnTo>
                  <a:lnTo>
                    <a:pt x="194802" y="283210"/>
                  </a:lnTo>
                  <a:lnTo>
                    <a:pt x="201644" y="293370"/>
                  </a:lnTo>
                  <a:lnTo>
                    <a:pt x="208251" y="303530"/>
                  </a:lnTo>
                  <a:lnTo>
                    <a:pt x="220788" y="323850"/>
                  </a:lnTo>
                  <a:lnTo>
                    <a:pt x="232148" y="346710"/>
                  </a:lnTo>
                  <a:lnTo>
                    <a:pt x="243187" y="368300"/>
                  </a:lnTo>
                  <a:lnTo>
                    <a:pt x="254764" y="389890"/>
                  </a:lnTo>
                  <a:lnTo>
                    <a:pt x="269883" y="389890"/>
                  </a:lnTo>
                  <a:lnTo>
                    <a:pt x="260490" y="406400"/>
                  </a:lnTo>
                  <a:lnTo>
                    <a:pt x="258280" y="410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11474498" y="9181670"/>
            <a:ext cx="296545" cy="410209"/>
            <a:chOff x="11474498" y="9181670"/>
            <a:chExt cx="296545" cy="410209"/>
          </a:xfrm>
        </p:grpSpPr>
        <p:sp>
          <p:nvSpPr>
            <p:cNvPr id="106" name="object 106"/>
            <p:cNvSpPr/>
            <p:nvPr/>
          </p:nvSpPr>
          <p:spPr>
            <a:xfrm>
              <a:off x="11486151" y="9200355"/>
              <a:ext cx="269875" cy="372110"/>
            </a:xfrm>
            <a:custGeom>
              <a:avLst/>
              <a:gdLst/>
              <a:ahLst/>
              <a:cxnLst/>
              <a:rect l="l" t="t" r="r" b="b"/>
              <a:pathLst>
                <a:path w="269875" h="372109">
                  <a:moveTo>
                    <a:pt x="242809" y="372100"/>
                  </a:moveTo>
                  <a:lnTo>
                    <a:pt x="231233" y="350284"/>
                  </a:lnTo>
                  <a:lnTo>
                    <a:pt x="220193" y="328224"/>
                  </a:lnTo>
                  <a:lnTo>
                    <a:pt x="208833" y="306352"/>
                  </a:lnTo>
                  <a:lnTo>
                    <a:pt x="182847" y="265400"/>
                  </a:lnTo>
                  <a:lnTo>
                    <a:pt x="164049" y="242206"/>
                  </a:lnTo>
                  <a:lnTo>
                    <a:pt x="160232" y="237585"/>
                  </a:lnTo>
                  <a:lnTo>
                    <a:pt x="156113" y="233165"/>
                  </a:lnTo>
                  <a:lnTo>
                    <a:pt x="153802" y="236179"/>
                  </a:lnTo>
                  <a:lnTo>
                    <a:pt x="151090" y="238992"/>
                  </a:lnTo>
                  <a:lnTo>
                    <a:pt x="148478" y="241905"/>
                  </a:lnTo>
                  <a:lnTo>
                    <a:pt x="143857" y="248133"/>
                  </a:lnTo>
                  <a:lnTo>
                    <a:pt x="141345" y="251047"/>
                  </a:lnTo>
                  <a:lnTo>
                    <a:pt x="130643" y="265390"/>
                  </a:lnTo>
                  <a:lnTo>
                    <a:pt x="109051" y="293965"/>
                  </a:lnTo>
                  <a:lnTo>
                    <a:pt x="98349" y="308308"/>
                  </a:lnTo>
                  <a:lnTo>
                    <a:pt x="87895" y="322938"/>
                  </a:lnTo>
                  <a:lnTo>
                    <a:pt x="78081" y="338094"/>
                  </a:lnTo>
                  <a:lnTo>
                    <a:pt x="69360" y="353854"/>
                  </a:lnTo>
                  <a:lnTo>
                    <a:pt x="62184" y="370291"/>
                  </a:lnTo>
                  <a:lnTo>
                    <a:pt x="56257" y="363501"/>
                  </a:lnTo>
                  <a:lnTo>
                    <a:pt x="50556" y="356503"/>
                  </a:lnTo>
                  <a:lnTo>
                    <a:pt x="44892" y="349468"/>
                  </a:lnTo>
                  <a:lnTo>
                    <a:pt x="39078" y="342565"/>
                  </a:lnTo>
                  <a:lnTo>
                    <a:pt x="32101" y="335787"/>
                  </a:lnTo>
                  <a:lnTo>
                    <a:pt x="24398" y="329781"/>
                  </a:lnTo>
                  <a:lnTo>
                    <a:pt x="16602" y="323889"/>
                  </a:lnTo>
                  <a:lnTo>
                    <a:pt x="9342" y="317450"/>
                  </a:lnTo>
                  <a:lnTo>
                    <a:pt x="9744" y="316144"/>
                  </a:lnTo>
                  <a:lnTo>
                    <a:pt x="9644" y="314637"/>
                  </a:lnTo>
                  <a:lnTo>
                    <a:pt x="9041" y="313331"/>
                  </a:lnTo>
                  <a:lnTo>
                    <a:pt x="25423" y="301877"/>
                  </a:lnTo>
                  <a:lnTo>
                    <a:pt x="54346" y="273281"/>
                  </a:lnTo>
                  <a:lnTo>
                    <a:pt x="79943" y="244030"/>
                  </a:lnTo>
                  <a:lnTo>
                    <a:pt x="114724" y="198908"/>
                  </a:lnTo>
                  <a:lnTo>
                    <a:pt x="114824" y="199109"/>
                  </a:lnTo>
                  <a:lnTo>
                    <a:pt x="115025" y="199310"/>
                  </a:lnTo>
                  <a:lnTo>
                    <a:pt x="118240" y="194287"/>
                  </a:lnTo>
                  <a:lnTo>
                    <a:pt x="119948" y="191776"/>
                  </a:lnTo>
                  <a:lnTo>
                    <a:pt x="120651" y="190470"/>
                  </a:lnTo>
                  <a:lnTo>
                    <a:pt x="121354" y="189063"/>
                  </a:lnTo>
                  <a:lnTo>
                    <a:pt x="122057" y="187757"/>
                  </a:lnTo>
                  <a:lnTo>
                    <a:pt x="119244" y="184543"/>
                  </a:lnTo>
                  <a:lnTo>
                    <a:pt x="114422" y="177310"/>
                  </a:lnTo>
                  <a:lnTo>
                    <a:pt x="114221" y="177611"/>
                  </a:lnTo>
                  <a:lnTo>
                    <a:pt x="100741" y="160172"/>
                  </a:lnTo>
                  <a:lnTo>
                    <a:pt x="87474" y="142576"/>
                  </a:lnTo>
                  <a:lnTo>
                    <a:pt x="74170" y="125018"/>
                  </a:lnTo>
                  <a:lnTo>
                    <a:pt x="60677" y="107591"/>
                  </a:lnTo>
                  <a:lnTo>
                    <a:pt x="53985" y="99272"/>
                  </a:lnTo>
                  <a:lnTo>
                    <a:pt x="47228" y="90990"/>
                  </a:lnTo>
                  <a:lnTo>
                    <a:pt x="40489" y="82671"/>
                  </a:lnTo>
                  <a:lnTo>
                    <a:pt x="33854" y="74239"/>
                  </a:lnTo>
                  <a:lnTo>
                    <a:pt x="27962" y="66596"/>
                  </a:lnTo>
                  <a:lnTo>
                    <a:pt x="21900" y="59057"/>
                  </a:lnTo>
                  <a:lnTo>
                    <a:pt x="0" y="39580"/>
                  </a:lnTo>
                  <a:lnTo>
                    <a:pt x="12582" y="27971"/>
                  </a:lnTo>
                  <a:lnTo>
                    <a:pt x="26295" y="17680"/>
                  </a:lnTo>
                  <a:lnTo>
                    <a:pt x="40798" y="8444"/>
                  </a:lnTo>
                  <a:lnTo>
                    <a:pt x="55754" y="0"/>
                  </a:lnTo>
                  <a:lnTo>
                    <a:pt x="58135" y="7303"/>
                  </a:lnTo>
                  <a:lnTo>
                    <a:pt x="61393" y="14428"/>
                  </a:lnTo>
                  <a:lnTo>
                    <a:pt x="65120" y="21345"/>
                  </a:lnTo>
                  <a:lnTo>
                    <a:pt x="68914" y="28028"/>
                  </a:lnTo>
                  <a:lnTo>
                    <a:pt x="73416" y="35893"/>
                  </a:lnTo>
                  <a:lnTo>
                    <a:pt x="77956" y="43712"/>
                  </a:lnTo>
                  <a:lnTo>
                    <a:pt x="82420" y="51549"/>
                  </a:lnTo>
                  <a:lnTo>
                    <a:pt x="86696" y="59471"/>
                  </a:lnTo>
                  <a:lnTo>
                    <a:pt x="97712" y="80265"/>
                  </a:lnTo>
                  <a:lnTo>
                    <a:pt x="109048" y="100898"/>
                  </a:lnTo>
                  <a:lnTo>
                    <a:pt x="120685" y="121362"/>
                  </a:lnTo>
                  <a:lnTo>
                    <a:pt x="132605" y="141647"/>
                  </a:lnTo>
                  <a:lnTo>
                    <a:pt x="133007" y="142249"/>
                  </a:lnTo>
                  <a:lnTo>
                    <a:pt x="133309" y="142752"/>
                  </a:lnTo>
                  <a:lnTo>
                    <a:pt x="136423" y="147373"/>
                  </a:lnTo>
                  <a:lnTo>
                    <a:pt x="139035" y="151492"/>
                  </a:lnTo>
                  <a:lnTo>
                    <a:pt x="141647" y="155510"/>
                  </a:lnTo>
                  <a:lnTo>
                    <a:pt x="143455" y="153601"/>
                  </a:lnTo>
                  <a:lnTo>
                    <a:pt x="145364" y="151693"/>
                  </a:lnTo>
                  <a:lnTo>
                    <a:pt x="147272" y="149683"/>
                  </a:lnTo>
                  <a:lnTo>
                    <a:pt x="149985" y="146067"/>
                  </a:lnTo>
                  <a:lnTo>
                    <a:pt x="149583" y="145364"/>
                  </a:lnTo>
                  <a:lnTo>
                    <a:pt x="158850" y="129585"/>
                  </a:lnTo>
                  <a:lnTo>
                    <a:pt x="184844" y="81271"/>
                  </a:lnTo>
                  <a:lnTo>
                    <a:pt x="200681" y="46321"/>
                  </a:lnTo>
                  <a:lnTo>
                    <a:pt x="208193" y="27546"/>
                  </a:lnTo>
                  <a:lnTo>
                    <a:pt x="211051" y="20682"/>
                  </a:lnTo>
                  <a:lnTo>
                    <a:pt x="214042" y="13874"/>
                  </a:lnTo>
                  <a:lnTo>
                    <a:pt x="217192" y="7132"/>
                  </a:lnTo>
                  <a:lnTo>
                    <a:pt x="229125" y="27021"/>
                  </a:lnTo>
                  <a:lnTo>
                    <a:pt x="241905" y="46374"/>
                  </a:lnTo>
                  <a:lnTo>
                    <a:pt x="255363" y="65293"/>
                  </a:lnTo>
                  <a:lnTo>
                    <a:pt x="269330" y="83883"/>
                  </a:lnTo>
                  <a:lnTo>
                    <a:pt x="255319" y="101626"/>
                  </a:lnTo>
                  <a:lnTo>
                    <a:pt x="241101" y="119219"/>
                  </a:lnTo>
                  <a:lnTo>
                    <a:pt x="226808" y="136774"/>
                  </a:lnTo>
                  <a:lnTo>
                    <a:pt x="212571" y="154405"/>
                  </a:lnTo>
                  <a:lnTo>
                    <a:pt x="204674" y="164421"/>
                  </a:lnTo>
                  <a:lnTo>
                    <a:pt x="196937" y="174560"/>
                  </a:lnTo>
                  <a:lnTo>
                    <a:pt x="189332" y="184792"/>
                  </a:lnTo>
                  <a:lnTo>
                    <a:pt x="181830" y="195091"/>
                  </a:lnTo>
                  <a:lnTo>
                    <a:pt x="181730" y="194890"/>
                  </a:lnTo>
                  <a:lnTo>
                    <a:pt x="179922" y="198406"/>
                  </a:lnTo>
                  <a:lnTo>
                    <a:pt x="178013" y="201822"/>
                  </a:lnTo>
                  <a:lnTo>
                    <a:pt x="176004" y="205237"/>
                  </a:lnTo>
                  <a:lnTo>
                    <a:pt x="179520" y="210963"/>
                  </a:lnTo>
                  <a:lnTo>
                    <a:pt x="182935" y="216690"/>
                  </a:lnTo>
                  <a:lnTo>
                    <a:pt x="186150" y="222516"/>
                  </a:lnTo>
                  <a:lnTo>
                    <a:pt x="191173" y="229147"/>
                  </a:lnTo>
                  <a:lnTo>
                    <a:pt x="196196" y="235676"/>
                  </a:lnTo>
                  <a:lnTo>
                    <a:pt x="201420" y="242106"/>
                  </a:lnTo>
                  <a:lnTo>
                    <a:pt x="208794" y="251078"/>
                  </a:lnTo>
                  <a:lnTo>
                    <a:pt x="216187" y="260013"/>
                  </a:lnTo>
                  <a:lnTo>
                    <a:pt x="223430" y="269060"/>
                  </a:lnTo>
                  <a:lnTo>
                    <a:pt x="230352" y="278371"/>
                  </a:lnTo>
                  <a:lnTo>
                    <a:pt x="236865" y="287556"/>
                  </a:lnTo>
                  <a:lnTo>
                    <a:pt x="243650" y="296617"/>
                  </a:lnTo>
                  <a:lnTo>
                    <a:pt x="261595" y="314135"/>
                  </a:lnTo>
                  <a:lnTo>
                    <a:pt x="261896" y="315039"/>
                  </a:lnTo>
                  <a:lnTo>
                    <a:pt x="262901" y="316646"/>
                  </a:lnTo>
                  <a:lnTo>
                    <a:pt x="266517" y="320062"/>
                  </a:lnTo>
                  <a:lnTo>
                    <a:pt x="268326" y="321267"/>
                  </a:lnTo>
                  <a:lnTo>
                    <a:pt x="263519" y="334578"/>
                  </a:lnTo>
                  <a:lnTo>
                    <a:pt x="257225" y="347362"/>
                  </a:lnTo>
                  <a:lnTo>
                    <a:pt x="250102" y="359806"/>
                  </a:lnTo>
                  <a:lnTo>
                    <a:pt x="242809" y="372100"/>
                  </a:lnTo>
                  <a:close/>
                </a:path>
              </a:pathLst>
            </a:custGeom>
            <a:solidFill>
              <a:srgbClr val="EE4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1474498" y="9181670"/>
              <a:ext cx="296545" cy="410209"/>
            </a:xfrm>
            <a:custGeom>
              <a:avLst/>
              <a:gdLst/>
              <a:ahLst/>
              <a:cxnLst/>
              <a:rect l="l" t="t" r="r" b="b"/>
              <a:pathLst>
                <a:path w="296545" h="410209">
                  <a:moveTo>
                    <a:pt x="168666" y="151130"/>
                  </a:moveTo>
                  <a:lnTo>
                    <a:pt x="153903" y="151130"/>
                  </a:lnTo>
                  <a:lnTo>
                    <a:pt x="162734" y="135890"/>
                  </a:lnTo>
                  <a:lnTo>
                    <a:pt x="171282" y="120650"/>
                  </a:lnTo>
                  <a:lnTo>
                    <a:pt x="179529" y="105410"/>
                  </a:lnTo>
                  <a:lnTo>
                    <a:pt x="187456" y="88900"/>
                  </a:lnTo>
                  <a:lnTo>
                    <a:pt x="195802" y="71120"/>
                  </a:lnTo>
                  <a:lnTo>
                    <a:pt x="203442" y="52070"/>
                  </a:lnTo>
                  <a:lnTo>
                    <a:pt x="211175" y="33020"/>
                  </a:lnTo>
                  <a:lnTo>
                    <a:pt x="219804" y="15240"/>
                  </a:lnTo>
                  <a:lnTo>
                    <a:pt x="219603" y="15240"/>
                  </a:lnTo>
                  <a:lnTo>
                    <a:pt x="219502" y="13970"/>
                  </a:lnTo>
                  <a:lnTo>
                    <a:pt x="221713" y="10160"/>
                  </a:lnTo>
                  <a:lnTo>
                    <a:pt x="223420" y="6350"/>
                  </a:lnTo>
                  <a:lnTo>
                    <a:pt x="224626" y="2540"/>
                  </a:lnTo>
                  <a:lnTo>
                    <a:pt x="225430" y="2540"/>
                  </a:lnTo>
                  <a:lnTo>
                    <a:pt x="228042" y="0"/>
                  </a:lnTo>
                  <a:lnTo>
                    <a:pt x="230653" y="0"/>
                  </a:lnTo>
                  <a:lnTo>
                    <a:pt x="231256" y="1270"/>
                  </a:lnTo>
                  <a:lnTo>
                    <a:pt x="231959" y="2540"/>
                  </a:lnTo>
                  <a:lnTo>
                    <a:pt x="233265" y="6350"/>
                  </a:lnTo>
                  <a:lnTo>
                    <a:pt x="234672" y="8890"/>
                  </a:lnTo>
                  <a:lnTo>
                    <a:pt x="236279" y="11430"/>
                  </a:lnTo>
                  <a:lnTo>
                    <a:pt x="235978" y="11430"/>
                  </a:lnTo>
                  <a:lnTo>
                    <a:pt x="244020" y="25400"/>
                  </a:lnTo>
                  <a:lnTo>
                    <a:pt x="229147" y="25400"/>
                  </a:lnTo>
                  <a:lnTo>
                    <a:pt x="225996" y="31750"/>
                  </a:lnTo>
                  <a:lnTo>
                    <a:pt x="223006" y="38100"/>
                  </a:lnTo>
                  <a:lnTo>
                    <a:pt x="220148" y="45720"/>
                  </a:lnTo>
                  <a:lnTo>
                    <a:pt x="217393" y="52070"/>
                  </a:lnTo>
                  <a:lnTo>
                    <a:pt x="202390" y="87630"/>
                  </a:lnTo>
                  <a:lnTo>
                    <a:pt x="179771" y="132080"/>
                  </a:lnTo>
                  <a:lnTo>
                    <a:pt x="170805" y="147320"/>
                  </a:lnTo>
                  <a:lnTo>
                    <a:pt x="168666" y="151130"/>
                  </a:lnTo>
                  <a:close/>
                </a:path>
                <a:path w="296545" h="410209">
                  <a:moveTo>
                    <a:pt x="76147" y="407670"/>
                  </a:moveTo>
                  <a:lnTo>
                    <a:pt x="72531" y="405130"/>
                  </a:lnTo>
                  <a:lnTo>
                    <a:pt x="63880" y="396240"/>
                  </a:lnTo>
                  <a:lnTo>
                    <a:pt x="48162" y="375920"/>
                  </a:lnTo>
                  <a:lnTo>
                    <a:pt x="39681" y="367030"/>
                  </a:lnTo>
                  <a:lnTo>
                    <a:pt x="30928" y="359410"/>
                  </a:lnTo>
                  <a:lnTo>
                    <a:pt x="21874" y="353060"/>
                  </a:lnTo>
                  <a:lnTo>
                    <a:pt x="13235" y="345440"/>
                  </a:lnTo>
                  <a:lnTo>
                    <a:pt x="5726" y="336550"/>
                  </a:lnTo>
                  <a:lnTo>
                    <a:pt x="5223" y="335280"/>
                  </a:lnTo>
                  <a:lnTo>
                    <a:pt x="4922" y="335280"/>
                  </a:lnTo>
                  <a:lnTo>
                    <a:pt x="4822" y="334010"/>
                  </a:lnTo>
                  <a:lnTo>
                    <a:pt x="2411" y="331470"/>
                  </a:lnTo>
                  <a:lnTo>
                    <a:pt x="2109" y="326390"/>
                  </a:lnTo>
                  <a:lnTo>
                    <a:pt x="6228" y="325120"/>
                  </a:lnTo>
                  <a:lnTo>
                    <a:pt x="12557" y="321310"/>
                  </a:lnTo>
                  <a:lnTo>
                    <a:pt x="13059" y="321310"/>
                  </a:lnTo>
                  <a:lnTo>
                    <a:pt x="42695" y="297180"/>
                  </a:lnTo>
                  <a:lnTo>
                    <a:pt x="58128" y="280670"/>
                  </a:lnTo>
                  <a:lnTo>
                    <a:pt x="65651" y="273050"/>
                  </a:lnTo>
                  <a:lnTo>
                    <a:pt x="73033" y="264160"/>
                  </a:lnTo>
                  <a:lnTo>
                    <a:pt x="84989" y="250190"/>
                  </a:lnTo>
                  <a:lnTo>
                    <a:pt x="96578" y="236220"/>
                  </a:lnTo>
                  <a:lnTo>
                    <a:pt x="107772" y="222250"/>
                  </a:lnTo>
                  <a:lnTo>
                    <a:pt x="118541" y="207010"/>
                  </a:lnTo>
                  <a:lnTo>
                    <a:pt x="110726" y="196850"/>
                  </a:lnTo>
                  <a:lnTo>
                    <a:pt x="103033" y="186690"/>
                  </a:lnTo>
                  <a:lnTo>
                    <a:pt x="95359" y="175260"/>
                  </a:lnTo>
                  <a:lnTo>
                    <a:pt x="87600" y="165100"/>
                  </a:lnTo>
                  <a:lnTo>
                    <a:pt x="79128" y="154940"/>
                  </a:lnTo>
                  <a:lnTo>
                    <a:pt x="70610" y="143510"/>
                  </a:lnTo>
                  <a:lnTo>
                    <a:pt x="47528" y="114300"/>
                  </a:lnTo>
                  <a:lnTo>
                    <a:pt x="29233" y="91440"/>
                  </a:lnTo>
                  <a:lnTo>
                    <a:pt x="24712" y="86360"/>
                  </a:lnTo>
                  <a:lnTo>
                    <a:pt x="19890" y="80010"/>
                  </a:lnTo>
                  <a:lnTo>
                    <a:pt x="14164" y="74930"/>
                  </a:lnTo>
                  <a:lnTo>
                    <a:pt x="9644" y="67310"/>
                  </a:lnTo>
                  <a:lnTo>
                    <a:pt x="4922" y="60960"/>
                  </a:lnTo>
                  <a:lnTo>
                    <a:pt x="0" y="54610"/>
                  </a:lnTo>
                  <a:lnTo>
                    <a:pt x="0" y="53340"/>
                  </a:lnTo>
                  <a:lnTo>
                    <a:pt x="33113" y="24130"/>
                  </a:lnTo>
                  <a:lnTo>
                    <a:pt x="68513" y="3810"/>
                  </a:lnTo>
                  <a:lnTo>
                    <a:pt x="69819" y="2540"/>
                  </a:lnTo>
                  <a:lnTo>
                    <a:pt x="72230" y="2540"/>
                  </a:lnTo>
                  <a:lnTo>
                    <a:pt x="75444" y="8890"/>
                  </a:lnTo>
                  <a:lnTo>
                    <a:pt x="78558" y="15240"/>
                  </a:lnTo>
                  <a:lnTo>
                    <a:pt x="80045" y="17780"/>
                  </a:lnTo>
                  <a:lnTo>
                    <a:pt x="67709" y="17780"/>
                  </a:lnTo>
                  <a:lnTo>
                    <a:pt x="52753" y="26670"/>
                  </a:lnTo>
                  <a:lnTo>
                    <a:pt x="38249" y="35560"/>
                  </a:lnTo>
                  <a:lnTo>
                    <a:pt x="24537" y="45720"/>
                  </a:lnTo>
                  <a:lnTo>
                    <a:pt x="11954" y="57150"/>
                  </a:lnTo>
                  <a:lnTo>
                    <a:pt x="14968" y="59690"/>
                  </a:lnTo>
                  <a:lnTo>
                    <a:pt x="17781" y="60960"/>
                  </a:lnTo>
                  <a:lnTo>
                    <a:pt x="20393" y="63500"/>
                  </a:lnTo>
                  <a:lnTo>
                    <a:pt x="27415" y="69850"/>
                  </a:lnTo>
                  <a:lnTo>
                    <a:pt x="33854" y="77470"/>
                  </a:lnTo>
                  <a:lnTo>
                    <a:pt x="39916" y="85090"/>
                  </a:lnTo>
                  <a:lnTo>
                    <a:pt x="45809" y="92710"/>
                  </a:lnTo>
                  <a:lnTo>
                    <a:pt x="52444" y="100330"/>
                  </a:lnTo>
                  <a:lnTo>
                    <a:pt x="65940" y="116840"/>
                  </a:lnTo>
                  <a:lnTo>
                    <a:pt x="72631" y="125730"/>
                  </a:lnTo>
                  <a:lnTo>
                    <a:pt x="86124" y="143510"/>
                  </a:lnTo>
                  <a:lnTo>
                    <a:pt x="99429" y="161290"/>
                  </a:lnTo>
                  <a:lnTo>
                    <a:pt x="112696" y="177800"/>
                  </a:lnTo>
                  <a:lnTo>
                    <a:pt x="126076" y="195580"/>
                  </a:lnTo>
                  <a:lnTo>
                    <a:pt x="126377" y="195580"/>
                  </a:lnTo>
                  <a:lnTo>
                    <a:pt x="131199" y="203200"/>
                  </a:lnTo>
                  <a:lnTo>
                    <a:pt x="134012" y="205740"/>
                  </a:lnTo>
                  <a:lnTo>
                    <a:pt x="131902" y="209550"/>
                  </a:lnTo>
                  <a:lnTo>
                    <a:pt x="130194" y="212090"/>
                  </a:lnTo>
                  <a:lnTo>
                    <a:pt x="126980" y="217170"/>
                  </a:lnTo>
                  <a:lnTo>
                    <a:pt x="126678" y="217170"/>
                  </a:lnTo>
                  <a:lnTo>
                    <a:pt x="115472" y="232410"/>
                  </a:lnTo>
                  <a:lnTo>
                    <a:pt x="103862" y="247650"/>
                  </a:lnTo>
                  <a:lnTo>
                    <a:pt x="91855" y="261620"/>
                  </a:lnTo>
                  <a:lnTo>
                    <a:pt x="79463" y="276860"/>
                  </a:lnTo>
                  <a:lnTo>
                    <a:pt x="66315" y="290830"/>
                  </a:lnTo>
                  <a:lnTo>
                    <a:pt x="52414" y="306070"/>
                  </a:lnTo>
                  <a:lnTo>
                    <a:pt x="37420" y="320040"/>
                  </a:lnTo>
                  <a:lnTo>
                    <a:pt x="20995" y="331470"/>
                  </a:lnTo>
                  <a:lnTo>
                    <a:pt x="21598" y="332740"/>
                  </a:lnTo>
                  <a:lnTo>
                    <a:pt x="21799" y="334010"/>
                  </a:lnTo>
                  <a:lnTo>
                    <a:pt x="21297" y="335280"/>
                  </a:lnTo>
                  <a:lnTo>
                    <a:pt x="28557" y="341630"/>
                  </a:lnTo>
                  <a:lnTo>
                    <a:pt x="44055" y="354330"/>
                  </a:lnTo>
                  <a:lnTo>
                    <a:pt x="51033" y="360680"/>
                  </a:lnTo>
                  <a:lnTo>
                    <a:pt x="56804" y="367030"/>
                  </a:lnTo>
                  <a:lnTo>
                    <a:pt x="62472" y="374650"/>
                  </a:lnTo>
                  <a:lnTo>
                    <a:pt x="68197" y="381000"/>
                  </a:lnTo>
                  <a:lnTo>
                    <a:pt x="74138" y="388620"/>
                  </a:lnTo>
                  <a:lnTo>
                    <a:pt x="87921" y="388620"/>
                  </a:lnTo>
                  <a:lnTo>
                    <a:pt x="82979" y="401320"/>
                  </a:lnTo>
                  <a:lnTo>
                    <a:pt x="81673" y="406400"/>
                  </a:lnTo>
                  <a:lnTo>
                    <a:pt x="76147" y="407670"/>
                  </a:lnTo>
                  <a:close/>
                </a:path>
                <a:path w="296545" h="410209">
                  <a:moveTo>
                    <a:pt x="153601" y="173990"/>
                  </a:moveTo>
                  <a:lnTo>
                    <a:pt x="150989" y="168910"/>
                  </a:lnTo>
                  <a:lnTo>
                    <a:pt x="148377" y="165100"/>
                  </a:lnTo>
                  <a:lnTo>
                    <a:pt x="145665" y="161290"/>
                  </a:lnTo>
                  <a:lnTo>
                    <a:pt x="145364" y="161290"/>
                  </a:lnTo>
                  <a:lnTo>
                    <a:pt x="144962" y="160020"/>
                  </a:lnTo>
                  <a:lnTo>
                    <a:pt x="144560" y="160020"/>
                  </a:lnTo>
                  <a:lnTo>
                    <a:pt x="132640" y="139700"/>
                  </a:lnTo>
                  <a:lnTo>
                    <a:pt x="121002" y="119380"/>
                  </a:lnTo>
                  <a:lnTo>
                    <a:pt x="109666" y="97790"/>
                  </a:lnTo>
                  <a:lnTo>
                    <a:pt x="98650" y="77470"/>
                  </a:lnTo>
                  <a:lnTo>
                    <a:pt x="94332" y="69850"/>
                  </a:lnTo>
                  <a:lnTo>
                    <a:pt x="89873" y="62230"/>
                  </a:lnTo>
                  <a:lnTo>
                    <a:pt x="80869" y="45720"/>
                  </a:lnTo>
                  <a:lnTo>
                    <a:pt x="77075" y="39370"/>
                  </a:lnTo>
                  <a:lnTo>
                    <a:pt x="73347" y="33020"/>
                  </a:lnTo>
                  <a:lnTo>
                    <a:pt x="70090" y="25400"/>
                  </a:lnTo>
                  <a:lnTo>
                    <a:pt x="67709" y="17780"/>
                  </a:lnTo>
                  <a:lnTo>
                    <a:pt x="80045" y="17780"/>
                  </a:lnTo>
                  <a:lnTo>
                    <a:pt x="82275" y="21590"/>
                  </a:lnTo>
                  <a:lnTo>
                    <a:pt x="84486" y="26670"/>
                  </a:lnTo>
                  <a:lnTo>
                    <a:pt x="90111" y="36830"/>
                  </a:lnTo>
                  <a:lnTo>
                    <a:pt x="93326" y="44450"/>
                  </a:lnTo>
                  <a:lnTo>
                    <a:pt x="97646" y="52070"/>
                  </a:lnTo>
                  <a:lnTo>
                    <a:pt x="102568" y="58420"/>
                  </a:lnTo>
                  <a:lnTo>
                    <a:pt x="105582" y="64770"/>
                  </a:lnTo>
                  <a:lnTo>
                    <a:pt x="108596" y="69850"/>
                  </a:lnTo>
                  <a:lnTo>
                    <a:pt x="111409" y="74930"/>
                  </a:lnTo>
                  <a:lnTo>
                    <a:pt x="121637" y="93980"/>
                  </a:lnTo>
                  <a:lnTo>
                    <a:pt x="132128" y="113030"/>
                  </a:lnTo>
                  <a:lnTo>
                    <a:pt x="142884" y="132080"/>
                  </a:lnTo>
                  <a:lnTo>
                    <a:pt x="153903" y="151130"/>
                  </a:lnTo>
                  <a:lnTo>
                    <a:pt x="168666" y="151130"/>
                  </a:lnTo>
                  <a:lnTo>
                    <a:pt x="161538" y="163830"/>
                  </a:lnTo>
                  <a:lnTo>
                    <a:pt x="161939" y="163830"/>
                  </a:lnTo>
                  <a:lnTo>
                    <a:pt x="159227" y="167640"/>
                  </a:lnTo>
                  <a:lnTo>
                    <a:pt x="155410" y="171450"/>
                  </a:lnTo>
                  <a:lnTo>
                    <a:pt x="153601" y="173990"/>
                  </a:lnTo>
                  <a:close/>
                </a:path>
                <a:path w="296545" h="410209">
                  <a:moveTo>
                    <a:pt x="269883" y="389890"/>
                  </a:moveTo>
                  <a:lnTo>
                    <a:pt x="254764" y="389890"/>
                  </a:lnTo>
                  <a:lnTo>
                    <a:pt x="262005" y="378460"/>
                  </a:lnTo>
                  <a:lnTo>
                    <a:pt x="269142" y="365760"/>
                  </a:lnTo>
                  <a:lnTo>
                    <a:pt x="275545" y="353060"/>
                  </a:lnTo>
                  <a:lnTo>
                    <a:pt x="280582" y="339090"/>
                  </a:lnTo>
                  <a:lnTo>
                    <a:pt x="278673" y="337820"/>
                  </a:lnTo>
                  <a:lnTo>
                    <a:pt x="276965" y="336550"/>
                  </a:lnTo>
                  <a:lnTo>
                    <a:pt x="274353" y="334010"/>
                  </a:lnTo>
                  <a:lnTo>
                    <a:pt x="273851" y="332740"/>
                  </a:lnTo>
                  <a:lnTo>
                    <a:pt x="273549" y="332740"/>
                  </a:lnTo>
                  <a:lnTo>
                    <a:pt x="272746" y="331470"/>
                  </a:lnTo>
                  <a:lnTo>
                    <a:pt x="271239" y="331470"/>
                  </a:lnTo>
                  <a:lnTo>
                    <a:pt x="262975" y="323850"/>
                  </a:lnTo>
                  <a:lnTo>
                    <a:pt x="255605" y="314960"/>
                  </a:lnTo>
                  <a:lnTo>
                    <a:pt x="248819" y="306070"/>
                  </a:lnTo>
                  <a:lnTo>
                    <a:pt x="242307" y="295910"/>
                  </a:lnTo>
                  <a:lnTo>
                    <a:pt x="235384" y="287020"/>
                  </a:lnTo>
                  <a:lnTo>
                    <a:pt x="228142" y="278130"/>
                  </a:lnTo>
                  <a:lnTo>
                    <a:pt x="213374" y="260350"/>
                  </a:lnTo>
                  <a:lnTo>
                    <a:pt x="208151" y="254000"/>
                  </a:lnTo>
                  <a:lnTo>
                    <a:pt x="203027" y="247650"/>
                  </a:lnTo>
                  <a:lnTo>
                    <a:pt x="198105" y="240030"/>
                  </a:lnTo>
                  <a:lnTo>
                    <a:pt x="194890" y="234950"/>
                  </a:lnTo>
                  <a:lnTo>
                    <a:pt x="191575" y="228600"/>
                  </a:lnTo>
                  <a:lnTo>
                    <a:pt x="187958" y="223520"/>
                  </a:lnTo>
                  <a:lnTo>
                    <a:pt x="190068" y="219710"/>
                  </a:lnTo>
                  <a:lnTo>
                    <a:pt x="191977" y="215900"/>
                  </a:lnTo>
                  <a:lnTo>
                    <a:pt x="193685" y="213360"/>
                  </a:lnTo>
                  <a:lnTo>
                    <a:pt x="201286" y="203200"/>
                  </a:lnTo>
                  <a:lnTo>
                    <a:pt x="208892" y="193040"/>
                  </a:lnTo>
                  <a:lnTo>
                    <a:pt x="216628" y="182880"/>
                  </a:lnTo>
                  <a:lnTo>
                    <a:pt x="224525" y="172720"/>
                  </a:lnTo>
                  <a:lnTo>
                    <a:pt x="267232" y="119380"/>
                  </a:lnTo>
                  <a:lnTo>
                    <a:pt x="281285" y="101600"/>
                  </a:lnTo>
                  <a:lnTo>
                    <a:pt x="267360" y="83820"/>
                  </a:lnTo>
                  <a:lnTo>
                    <a:pt x="253897" y="64770"/>
                  </a:lnTo>
                  <a:lnTo>
                    <a:pt x="229147" y="25400"/>
                  </a:lnTo>
                  <a:lnTo>
                    <a:pt x="244020" y="25400"/>
                  </a:lnTo>
                  <a:lnTo>
                    <a:pt x="249138" y="34290"/>
                  </a:lnTo>
                  <a:lnTo>
                    <a:pt x="263428" y="55880"/>
                  </a:lnTo>
                  <a:lnTo>
                    <a:pt x="278585" y="77470"/>
                  </a:lnTo>
                  <a:lnTo>
                    <a:pt x="294344" y="99060"/>
                  </a:lnTo>
                  <a:lnTo>
                    <a:pt x="296153" y="100330"/>
                  </a:lnTo>
                  <a:lnTo>
                    <a:pt x="295148" y="104140"/>
                  </a:lnTo>
                  <a:lnTo>
                    <a:pt x="293541" y="106680"/>
                  </a:lnTo>
                  <a:lnTo>
                    <a:pt x="278685" y="125730"/>
                  </a:lnTo>
                  <a:lnTo>
                    <a:pt x="263604" y="143510"/>
                  </a:lnTo>
                  <a:lnTo>
                    <a:pt x="233366" y="181610"/>
                  </a:lnTo>
                  <a:lnTo>
                    <a:pt x="225108" y="191770"/>
                  </a:lnTo>
                  <a:lnTo>
                    <a:pt x="217029" y="201930"/>
                  </a:lnTo>
                  <a:lnTo>
                    <a:pt x="209081" y="213360"/>
                  </a:lnTo>
                  <a:lnTo>
                    <a:pt x="201219" y="223520"/>
                  </a:lnTo>
                  <a:lnTo>
                    <a:pt x="238627" y="271780"/>
                  </a:lnTo>
                  <a:lnTo>
                    <a:pt x="245846" y="280670"/>
                  </a:lnTo>
                  <a:lnTo>
                    <a:pt x="252754" y="289560"/>
                  </a:lnTo>
                  <a:lnTo>
                    <a:pt x="257660" y="297180"/>
                  </a:lnTo>
                  <a:lnTo>
                    <a:pt x="262687" y="303530"/>
                  </a:lnTo>
                  <a:lnTo>
                    <a:pt x="267998" y="309880"/>
                  </a:lnTo>
                  <a:lnTo>
                    <a:pt x="273750" y="316230"/>
                  </a:lnTo>
                  <a:lnTo>
                    <a:pt x="277166" y="321310"/>
                  </a:lnTo>
                  <a:lnTo>
                    <a:pt x="281888" y="326390"/>
                  </a:lnTo>
                  <a:lnTo>
                    <a:pt x="286006" y="330200"/>
                  </a:lnTo>
                  <a:lnTo>
                    <a:pt x="288417" y="332740"/>
                  </a:lnTo>
                  <a:lnTo>
                    <a:pt x="291029" y="335280"/>
                  </a:lnTo>
                  <a:lnTo>
                    <a:pt x="293842" y="337820"/>
                  </a:lnTo>
                  <a:lnTo>
                    <a:pt x="287953" y="355600"/>
                  </a:lnTo>
                  <a:lnTo>
                    <a:pt x="279502" y="373380"/>
                  </a:lnTo>
                  <a:lnTo>
                    <a:pt x="269883" y="389890"/>
                  </a:lnTo>
                  <a:close/>
                </a:path>
                <a:path w="296545" h="410209">
                  <a:moveTo>
                    <a:pt x="87921" y="388620"/>
                  </a:moveTo>
                  <a:lnTo>
                    <a:pt x="74138" y="388620"/>
                  </a:lnTo>
                  <a:lnTo>
                    <a:pt x="81315" y="372110"/>
                  </a:lnTo>
                  <a:lnTo>
                    <a:pt x="90036" y="355600"/>
                  </a:lnTo>
                  <a:lnTo>
                    <a:pt x="99850" y="340360"/>
                  </a:lnTo>
                  <a:lnTo>
                    <a:pt x="110304" y="326390"/>
                  </a:lnTo>
                  <a:lnTo>
                    <a:pt x="120991" y="312420"/>
                  </a:lnTo>
                  <a:lnTo>
                    <a:pt x="131764" y="297180"/>
                  </a:lnTo>
                  <a:lnTo>
                    <a:pt x="153300" y="269240"/>
                  </a:lnTo>
                  <a:lnTo>
                    <a:pt x="155811" y="266700"/>
                  </a:lnTo>
                  <a:lnTo>
                    <a:pt x="158222" y="262890"/>
                  </a:lnTo>
                  <a:lnTo>
                    <a:pt x="160433" y="260350"/>
                  </a:lnTo>
                  <a:lnTo>
                    <a:pt x="163045" y="256540"/>
                  </a:lnTo>
                  <a:lnTo>
                    <a:pt x="165656" y="254000"/>
                  </a:lnTo>
                  <a:lnTo>
                    <a:pt x="168067" y="251460"/>
                  </a:lnTo>
                  <a:lnTo>
                    <a:pt x="172186" y="255270"/>
                  </a:lnTo>
                  <a:lnTo>
                    <a:pt x="176004" y="260350"/>
                  </a:lnTo>
                  <a:lnTo>
                    <a:pt x="180524" y="264160"/>
                  </a:lnTo>
                  <a:lnTo>
                    <a:pt x="184139" y="269240"/>
                  </a:lnTo>
                  <a:lnTo>
                    <a:pt x="168570" y="269240"/>
                  </a:lnTo>
                  <a:lnTo>
                    <a:pt x="156902" y="285750"/>
                  </a:lnTo>
                  <a:lnTo>
                    <a:pt x="133379" y="316230"/>
                  </a:lnTo>
                  <a:lnTo>
                    <a:pt x="121655" y="332740"/>
                  </a:lnTo>
                  <a:lnTo>
                    <a:pt x="109990" y="347980"/>
                  </a:lnTo>
                  <a:lnTo>
                    <a:pt x="99153" y="365760"/>
                  </a:lnTo>
                  <a:lnTo>
                    <a:pt x="89898" y="383540"/>
                  </a:lnTo>
                  <a:lnTo>
                    <a:pt x="87921" y="388620"/>
                  </a:lnTo>
                  <a:close/>
                </a:path>
                <a:path w="296545" h="410209">
                  <a:moveTo>
                    <a:pt x="258280" y="410210"/>
                  </a:moveTo>
                  <a:lnTo>
                    <a:pt x="251951" y="410210"/>
                  </a:lnTo>
                  <a:lnTo>
                    <a:pt x="249540" y="406400"/>
                  </a:lnTo>
                  <a:lnTo>
                    <a:pt x="245120" y="398780"/>
                  </a:lnTo>
                  <a:lnTo>
                    <a:pt x="243110" y="394970"/>
                  </a:lnTo>
                  <a:lnTo>
                    <a:pt x="236694" y="383540"/>
                  </a:lnTo>
                  <a:lnTo>
                    <a:pt x="230578" y="370840"/>
                  </a:lnTo>
                  <a:lnTo>
                    <a:pt x="224576" y="359410"/>
                  </a:lnTo>
                  <a:lnTo>
                    <a:pt x="218498" y="346710"/>
                  </a:lnTo>
                  <a:lnTo>
                    <a:pt x="212021" y="334010"/>
                  </a:lnTo>
                  <a:lnTo>
                    <a:pt x="205112" y="322580"/>
                  </a:lnTo>
                  <a:lnTo>
                    <a:pt x="197788" y="309880"/>
                  </a:lnTo>
                  <a:lnTo>
                    <a:pt x="190068" y="298450"/>
                  </a:lnTo>
                  <a:lnTo>
                    <a:pt x="184830" y="290830"/>
                  </a:lnTo>
                  <a:lnTo>
                    <a:pt x="179507" y="284480"/>
                  </a:lnTo>
                  <a:lnTo>
                    <a:pt x="174090" y="276860"/>
                  </a:lnTo>
                  <a:lnTo>
                    <a:pt x="168570" y="269240"/>
                  </a:lnTo>
                  <a:lnTo>
                    <a:pt x="184139" y="269240"/>
                  </a:lnTo>
                  <a:lnTo>
                    <a:pt x="187753" y="274320"/>
                  </a:lnTo>
                  <a:lnTo>
                    <a:pt x="194802" y="283210"/>
                  </a:lnTo>
                  <a:lnTo>
                    <a:pt x="201644" y="293370"/>
                  </a:lnTo>
                  <a:lnTo>
                    <a:pt x="208251" y="303530"/>
                  </a:lnTo>
                  <a:lnTo>
                    <a:pt x="220788" y="323850"/>
                  </a:lnTo>
                  <a:lnTo>
                    <a:pt x="232148" y="346710"/>
                  </a:lnTo>
                  <a:lnTo>
                    <a:pt x="243187" y="368300"/>
                  </a:lnTo>
                  <a:lnTo>
                    <a:pt x="254764" y="389890"/>
                  </a:lnTo>
                  <a:lnTo>
                    <a:pt x="269883" y="389890"/>
                  </a:lnTo>
                  <a:lnTo>
                    <a:pt x="260490" y="406400"/>
                  </a:lnTo>
                  <a:lnTo>
                    <a:pt x="258280" y="410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9259089" y="6036591"/>
            <a:ext cx="296545" cy="410209"/>
            <a:chOff x="9259089" y="6036591"/>
            <a:chExt cx="296545" cy="410209"/>
          </a:xfrm>
        </p:grpSpPr>
        <p:sp>
          <p:nvSpPr>
            <p:cNvPr id="109" name="object 109"/>
            <p:cNvSpPr/>
            <p:nvPr/>
          </p:nvSpPr>
          <p:spPr>
            <a:xfrm>
              <a:off x="9270743" y="6055276"/>
              <a:ext cx="269875" cy="372110"/>
            </a:xfrm>
            <a:custGeom>
              <a:avLst/>
              <a:gdLst/>
              <a:ahLst/>
              <a:cxnLst/>
              <a:rect l="l" t="t" r="r" b="b"/>
              <a:pathLst>
                <a:path w="269875" h="372110">
                  <a:moveTo>
                    <a:pt x="242809" y="372100"/>
                  </a:moveTo>
                  <a:lnTo>
                    <a:pt x="231233" y="350284"/>
                  </a:lnTo>
                  <a:lnTo>
                    <a:pt x="220193" y="328224"/>
                  </a:lnTo>
                  <a:lnTo>
                    <a:pt x="208833" y="306352"/>
                  </a:lnTo>
                  <a:lnTo>
                    <a:pt x="182847" y="265400"/>
                  </a:lnTo>
                  <a:lnTo>
                    <a:pt x="164049" y="242206"/>
                  </a:lnTo>
                  <a:lnTo>
                    <a:pt x="160232" y="237585"/>
                  </a:lnTo>
                  <a:lnTo>
                    <a:pt x="156113" y="233165"/>
                  </a:lnTo>
                  <a:lnTo>
                    <a:pt x="153802" y="236179"/>
                  </a:lnTo>
                  <a:lnTo>
                    <a:pt x="151090" y="238992"/>
                  </a:lnTo>
                  <a:lnTo>
                    <a:pt x="148478" y="241905"/>
                  </a:lnTo>
                  <a:lnTo>
                    <a:pt x="143857" y="248133"/>
                  </a:lnTo>
                  <a:lnTo>
                    <a:pt x="141345" y="251047"/>
                  </a:lnTo>
                  <a:lnTo>
                    <a:pt x="130643" y="265390"/>
                  </a:lnTo>
                  <a:lnTo>
                    <a:pt x="109051" y="293965"/>
                  </a:lnTo>
                  <a:lnTo>
                    <a:pt x="98349" y="308308"/>
                  </a:lnTo>
                  <a:lnTo>
                    <a:pt x="87895" y="322938"/>
                  </a:lnTo>
                  <a:lnTo>
                    <a:pt x="78081" y="338094"/>
                  </a:lnTo>
                  <a:lnTo>
                    <a:pt x="69360" y="353854"/>
                  </a:lnTo>
                  <a:lnTo>
                    <a:pt x="62184" y="370291"/>
                  </a:lnTo>
                  <a:lnTo>
                    <a:pt x="56257" y="363501"/>
                  </a:lnTo>
                  <a:lnTo>
                    <a:pt x="50556" y="356503"/>
                  </a:lnTo>
                  <a:lnTo>
                    <a:pt x="44892" y="349468"/>
                  </a:lnTo>
                  <a:lnTo>
                    <a:pt x="39078" y="342565"/>
                  </a:lnTo>
                  <a:lnTo>
                    <a:pt x="32101" y="335787"/>
                  </a:lnTo>
                  <a:lnTo>
                    <a:pt x="24398" y="329781"/>
                  </a:lnTo>
                  <a:lnTo>
                    <a:pt x="16602" y="323889"/>
                  </a:lnTo>
                  <a:lnTo>
                    <a:pt x="9342" y="317450"/>
                  </a:lnTo>
                  <a:lnTo>
                    <a:pt x="9744" y="316144"/>
                  </a:lnTo>
                  <a:lnTo>
                    <a:pt x="9644" y="314637"/>
                  </a:lnTo>
                  <a:lnTo>
                    <a:pt x="9041" y="313331"/>
                  </a:lnTo>
                  <a:lnTo>
                    <a:pt x="25423" y="301877"/>
                  </a:lnTo>
                  <a:lnTo>
                    <a:pt x="54346" y="273281"/>
                  </a:lnTo>
                  <a:lnTo>
                    <a:pt x="79943" y="244030"/>
                  </a:lnTo>
                  <a:lnTo>
                    <a:pt x="114724" y="198908"/>
                  </a:lnTo>
                  <a:lnTo>
                    <a:pt x="114824" y="199109"/>
                  </a:lnTo>
                  <a:lnTo>
                    <a:pt x="115025" y="199310"/>
                  </a:lnTo>
                  <a:lnTo>
                    <a:pt x="118240" y="194287"/>
                  </a:lnTo>
                  <a:lnTo>
                    <a:pt x="119948" y="191776"/>
                  </a:lnTo>
                  <a:lnTo>
                    <a:pt x="120651" y="190470"/>
                  </a:lnTo>
                  <a:lnTo>
                    <a:pt x="121354" y="189063"/>
                  </a:lnTo>
                  <a:lnTo>
                    <a:pt x="122057" y="187757"/>
                  </a:lnTo>
                  <a:lnTo>
                    <a:pt x="119244" y="184543"/>
                  </a:lnTo>
                  <a:lnTo>
                    <a:pt x="114422" y="177310"/>
                  </a:lnTo>
                  <a:lnTo>
                    <a:pt x="114221" y="177611"/>
                  </a:lnTo>
                  <a:lnTo>
                    <a:pt x="100741" y="160172"/>
                  </a:lnTo>
                  <a:lnTo>
                    <a:pt x="87474" y="142576"/>
                  </a:lnTo>
                  <a:lnTo>
                    <a:pt x="74170" y="125018"/>
                  </a:lnTo>
                  <a:lnTo>
                    <a:pt x="60677" y="107591"/>
                  </a:lnTo>
                  <a:lnTo>
                    <a:pt x="53985" y="99272"/>
                  </a:lnTo>
                  <a:lnTo>
                    <a:pt x="47228" y="90990"/>
                  </a:lnTo>
                  <a:lnTo>
                    <a:pt x="40489" y="82671"/>
                  </a:lnTo>
                  <a:lnTo>
                    <a:pt x="33854" y="74239"/>
                  </a:lnTo>
                  <a:lnTo>
                    <a:pt x="27962" y="66596"/>
                  </a:lnTo>
                  <a:lnTo>
                    <a:pt x="21900" y="59057"/>
                  </a:lnTo>
                  <a:lnTo>
                    <a:pt x="0" y="39580"/>
                  </a:lnTo>
                  <a:lnTo>
                    <a:pt x="12582" y="27971"/>
                  </a:lnTo>
                  <a:lnTo>
                    <a:pt x="26295" y="17680"/>
                  </a:lnTo>
                  <a:lnTo>
                    <a:pt x="40798" y="8444"/>
                  </a:lnTo>
                  <a:lnTo>
                    <a:pt x="55754" y="0"/>
                  </a:lnTo>
                  <a:lnTo>
                    <a:pt x="58135" y="7303"/>
                  </a:lnTo>
                  <a:lnTo>
                    <a:pt x="61393" y="14428"/>
                  </a:lnTo>
                  <a:lnTo>
                    <a:pt x="65120" y="21345"/>
                  </a:lnTo>
                  <a:lnTo>
                    <a:pt x="68914" y="28028"/>
                  </a:lnTo>
                  <a:lnTo>
                    <a:pt x="73416" y="35893"/>
                  </a:lnTo>
                  <a:lnTo>
                    <a:pt x="77956" y="43712"/>
                  </a:lnTo>
                  <a:lnTo>
                    <a:pt x="82420" y="51549"/>
                  </a:lnTo>
                  <a:lnTo>
                    <a:pt x="86696" y="59471"/>
                  </a:lnTo>
                  <a:lnTo>
                    <a:pt x="97712" y="80265"/>
                  </a:lnTo>
                  <a:lnTo>
                    <a:pt x="109048" y="100898"/>
                  </a:lnTo>
                  <a:lnTo>
                    <a:pt x="120685" y="121362"/>
                  </a:lnTo>
                  <a:lnTo>
                    <a:pt x="132605" y="141647"/>
                  </a:lnTo>
                  <a:lnTo>
                    <a:pt x="133007" y="142249"/>
                  </a:lnTo>
                  <a:lnTo>
                    <a:pt x="133309" y="142752"/>
                  </a:lnTo>
                  <a:lnTo>
                    <a:pt x="136423" y="147373"/>
                  </a:lnTo>
                  <a:lnTo>
                    <a:pt x="139035" y="151492"/>
                  </a:lnTo>
                  <a:lnTo>
                    <a:pt x="141647" y="155510"/>
                  </a:lnTo>
                  <a:lnTo>
                    <a:pt x="143455" y="153601"/>
                  </a:lnTo>
                  <a:lnTo>
                    <a:pt x="145364" y="151693"/>
                  </a:lnTo>
                  <a:lnTo>
                    <a:pt x="147272" y="149683"/>
                  </a:lnTo>
                  <a:lnTo>
                    <a:pt x="149985" y="146067"/>
                  </a:lnTo>
                  <a:lnTo>
                    <a:pt x="149583" y="145364"/>
                  </a:lnTo>
                  <a:lnTo>
                    <a:pt x="158850" y="129585"/>
                  </a:lnTo>
                  <a:lnTo>
                    <a:pt x="184844" y="81271"/>
                  </a:lnTo>
                  <a:lnTo>
                    <a:pt x="200681" y="46321"/>
                  </a:lnTo>
                  <a:lnTo>
                    <a:pt x="208193" y="27546"/>
                  </a:lnTo>
                  <a:lnTo>
                    <a:pt x="211051" y="20682"/>
                  </a:lnTo>
                  <a:lnTo>
                    <a:pt x="214042" y="13874"/>
                  </a:lnTo>
                  <a:lnTo>
                    <a:pt x="217192" y="7132"/>
                  </a:lnTo>
                  <a:lnTo>
                    <a:pt x="229125" y="27021"/>
                  </a:lnTo>
                  <a:lnTo>
                    <a:pt x="241905" y="46374"/>
                  </a:lnTo>
                  <a:lnTo>
                    <a:pt x="255363" y="65293"/>
                  </a:lnTo>
                  <a:lnTo>
                    <a:pt x="269330" y="83883"/>
                  </a:lnTo>
                  <a:lnTo>
                    <a:pt x="255319" y="101626"/>
                  </a:lnTo>
                  <a:lnTo>
                    <a:pt x="241101" y="119219"/>
                  </a:lnTo>
                  <a:lnTo>
                    <a:pt x="226808" y="136774"/>
                  </a:lnTo>
                  <a:lnTo>
                    <a:pt x="212571" y="154405"/>
                  </a:lnTo>
                  <a:lnTo>
                    <a:pt x="204674" y="164421"/>
                  </a:lnTo>
                  <a:lnTo>
                    <a:pt x="196937" y="174560"/>
                  </a:lnTo>
                  <a:lnTo>
                    <a:pt x="189332" y="184792"/>
                  </a:lnTo>
                  <a:lnTo>
                    <a:pt x="181830" y="195091"/>
                  </a:lnTo>
                  <a:lnTo>
                    <a:pt x="181730" y="194890"/>
                  </a:lnTo>
                  <a:lnTo>
                    <a:pt x="179922" y="198406"/>
                  </a:lnTo>
                  <a:lnTo>
                    <a:pt x="178013" y="201822"/>
                  </a:lnTo>
                  <a:lnTo>
                    <a:pt x="176004" y="205237"/>
                  </a:lnTo>
                  <a:lnTo>
                    <a:pt x="179520" y="210963"/>
                  </a:lnTo>
                  <a:lnTo>
                    <a:pt x="182935" y="216690"/>
                  </a:lnTo>
                  <a:lnTo>
                    <a:pt x="186150" y="222516"/>
                  </a:lnTo>
                  <a:lnTo>
                    <a:pt x="191173" y="229147"/>
                  </a:lnTo>
                  <a:lnTo>
                    <a:pt x="196196" y="235676"/>
                  </a:lnTo>
                  <a:lnTo>
                    <a:pt x="201420" y="242106"/>
                  </a:lnTo>
                  <a:lnTo>
                    <a:pt x="208794" y="251078"/>
                  </a:lnTo>
                  <a:lnTo>
                    <a:pt x="216187" y="260013"/>
                  </a:lnTo>
                  <a:lnTo>
                    <a:pt x="223430" y="269060"/>
                  </a:lnTo>
                  <a:lnTo>
                    <a:pt x="230352" y="278371"/>
                  </a:lnTo>
                  <a:lnTo>
                    <a:pt x="236865" y="287556"/>
                  </a:lnTo>
                  <a:lnTo>
                    <a:pt x="243650" y="296617"/>
                  </a:lnTo>
                  <a:lnTo>
                    <a:pt x="261595" y="314135"/>
                  </a:lnTo>
                  <a:lnTo>
                    <a:pt x="261896" y="315039"/>
                  </a:lnTo>
                  <a:lnTo>
                    <a:pt x="262901" y="316646"/>
                  </a:lnTo>
                  <a:lnTo>
                    <a:pt x="266517" y="320062"/>
                  </a:lnTo>
                  <a:lnTo>
                    <a:pt x="268326" y="321267"/>
                  </a:lnTo>
                  <a:lnTo>
                    <a:pt x="263519" y="334578"/>
                  </a:lnTo>
                  <a:lnTo>
                    <a:pt x="257225" y="347362"/>
                  </a:lnTo>
                  <a:lnTo>
                    <a:pt x="250102" y="359806"/>
                  </a:lnTo>
                  <a:lnTo>
                    <a:pt x="242809" y="372100"/>
                  </a:lnTo>
                  <a:close/>
                </a:path>
              </a:pathLst>
            </a:custGeom>
            <a:solidFill>
              <a:srgbClr val="EE4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259089" y="6036591"/>
              <a:ext cx="296545" cy="410209"/>
            </a:xfrm>
            <a:custGeom>
              <a:avLst/>
              <a:gdLst/>
              <a:ahLst/>
              <a:cxnLst/>
              <a:rect l="l" t="t" r="r" b="b"/>
              <a:pathLst>
                <a:path w="296545" h="410210">
                  <a:moveTo>
                    <a:pt x="168666" y="151130"/>
                  </a:moveTo>
                  <a:lnTo>
                    <a:pt x="153903" y="151130"/>
                  </a:lnTo>
                  <a:lnTo>
                    <a:pt x="162734" y="135890"/>
                  </a:lnTo>
                  <a:lnTo>
                    <a:pt x="171282" y="120650"/>
                  </a:lnTo>
                  <a:lnTo>
                    <a:pt x="179529" y="105410"/>
                  </a:lnTo>
                  <a:lnTo>
                    <a:pt x="187456" y="88900"/>
                  </a:lnTo>
                  <a:lnTo>
                    <a:pt x="195802" y="71120"/>
                  </a:lnTo>
                  <a:lnTo>
                    <a:pt x="203442" y="52070"/>
                  </a:lnTo>
                  <a:lnTo>
                    <a:pt x="211175" y="33020"/>
                  </a:lnTo>
                  <a:lnTo>
                    <a:pt x="219804" y="15240"/>
                  </a:lnTo>
                  <a:lnTo>
                    <a:pt x="219603" y="15240"/>
                  </a:lnTo>
                  <a:lnTo>
                    <a:pt x="219502" y="13970"/>
                  </a:lnTo>
                  <a:lnTo>
                    <a:pt x="221713" y="10160"/>
                  </a:lnTo>
                  <a:lnTo>
                    <a:pt x="223420" y="6350"/>
                  </a:lnTo>
                  <a:lnTo>
                    <a:pt x="224626" y="2540"/>
                  </a:lnTo>
                  <a:lnTo>
                    <a:pt x="225430" y="2540"/>
                  </a:lnTo>
                  <a:lnTo>
                    <a:pt x="228042" y="0"/>
                  </a:lnTo>
                  <a:lnTo>
                    <a:pt x="230653" y="0"/>
                  </a:lnTo>
                  <a:lnTo>
                    <a:pt x="231256" y="1270"/>
                  </a:lnTo>
                  <a:lnTo>
                    <a:pt x="231959" y="2540"/>
                  </a:lnTo>
                  <a:lnTo>
                    <a:pt x="233265" y="6350"/>
                  </a:lnTo>
                  <a:lnTo>
                    <a:pt x="234672" y="8890"/>
                  </a:lnTo>
                  <a:lnTo>
                    <a:pt x="236279" y="11430"/>
                  </a:lnTo>
                  <a:lnTo>
                    <a:pt x="235978" y="11430"/>
                  </a:lnTo>
                  <a:lnTo>
                    <a:pt x="244020" y="25400"/>
                  </a:lnTo>
                  <a:lnTo>
                    <a:pt x="229147" y="25400"/>
                  </a:lnTo>
                  <a:lnTo>
                    <a:pt x="225996" y="31750"/>
                  </a:lnTo>
                  <a:lnTo>
                    <a:pt x="223006" y="38100"/>
                  </a:lnTo>
                  <a:lnTo>
                    <a:pt x="220148" y="45720"/>
                  </a:lnTo>
                  <a:lnTo>
                    <a:pt x="217393" y="52070"/>
                  </a:lnTo>
                  <a:lnTo>
                    <a:pt x="202390" y="87630"/>
                  </a:lnTo>
                  <a:lnTo>
                    <a:pt x="179771" y="132080"/>
                  </a:lnTo>
                  <a:lnTo>
                    <a:pt x="170805" y="147320"/>
                  </a:lnTo>
                  <a:lnTo>
                    <a:pt x="168666" y="151130"/>
                  </a:lnTo>
                  <a:close/>
                </a:path>
                <a:path w="296545" h="410210">
                  <a:moveTo>
                    <a:pt x="76147" y="407670"/>
                  </a:moveTo>
                  <a:lnTo>
                    <a:pt x="72531" y="405130"/>
                  </a:lnTo>
                  <a:lnTo>
                    <a:pt x="63880" y="396240"/>
                  </a:lnTo>
                  <a:lnTo>
                    <a:pt x="48162" y="375920"/>
                  </a:lnTo>
                  <a:lnTo>
                    <a:pt x="39681" y="367030"/>
                  </a:lnTo>
                  <a:lnTo>
                    <a:pt x="30928" y="359410"/>
                  </a:lnTo>
                  <a:lnTo>
                    <a:pt x="21874" y="353060"/>
                  </a:lnTo>
                  <a:lnTo>
                    <a:pt x="13235" y="345440"/>
                  </a:lnTo>
                  <a:lnTo>
                    <a:pt x="5726" y="336550"/>
                  </a:lnTo>
                  <a:lnTo>
                    <a:pt x="5223" y="335280"/>
                  </a:lnTo>
                  <a:lnTo>
                    <a:pt x="4922" y="335280"/>
                  </a:lnTo>
                  <a:lnTo>
                    <a:pt x="4822" y="334010"/>
                  </a:lnTo>
                  <a:lnTo>
                    <a:pt x="2411" y="331470"/>
                  </a:lnTo>
                  <a:lnTo>
                    <a:pt x="2109" y="326390"/>
                  </a:lnTo>
                  <a:lnTo>
                    <a:pt x="6228" y="325120"/>
                  </a:lnTo>
                  <a:lnTo>
                    <a:pt x="12557" y="321310"/>
                  </a:lnTo>
                  <a:lnTo>
                    <a:pt x="13059" y="321310"/>
                  </a:lnTo>
                  <a:lnTo>
                    <a:pt x="42695" y="297180"/>
                  </a:lnTo>
                  <a:lnTo>
                    <a:pt x="58128" y="280670"/>
                  </a:lnTo>
                  <a:lnTo>
                    <a:pt x="65651" y="273050"/>
                  </a:lnTo>
                  <a:lnTo>
                    <a:pt x="73033" y="264160"/>
                  </a:lnTo>
                  <a:lnTo>
                    <a:pt x="84989" y="250190"/>
                  </a:lnTo>
                  <a:lnTo>
                    <a:pt x="96578" y="236220"/>
                  </a:lnTo>
                  <a:lnTo>
                    <a:pt x="107772" y="222250"/>
                  </a:lnTo>
                  <a:lnTo>
                    <a:pt x="118541" y="207010"/>
                  </a:lnTo>
                  <a:lnTo>
                    <a:pt x="110726" y="196850"/>
                  </a:lnTo>
                  <a:lnTo>
                    <a:pt x="103033" y="186690"/>
                  </a:lnTo>
                  <a:lnTo>
                    <a:pt x="95359" y="175260"/>
                  </a:lnTo>
                  <a:lnTo>
                    <a:pt x="87600" y="165100"/>
                  </a:lnTo>
                  <a:lnTo>
                    <a:pt x="79128" y="154940"/>
                  </a:lnTo>
                  <a:lnTo>
                    <a:pt x="70610" y="143510"/>
                  </a:lnTo>
                  <a:lnTo>
                    <a:pt x="47528" y="114300"/>
                  </a:lnTo>
                  <a:lnTo>
                    <a:pt x="29233" y="91440"/>
                  </a:lnTo>
                  <a:lnTo>
                    <a:pt x="24712" y="86360"/>
                  </a:lnTo>
                  <a:lnTo>
                    <a:pt x="19890" y="80010"/>
                  </a:lnTo>
                  <a:lnTo>
                    <a:pt x="14164" y="74930"/>
                  </a:lnTo>
                  <a:lnTo>
                    <a:pt x="9644" y="67310"/>
                  </a:lnTo>
                  <a:lnTo>
                    <a:pt x="4922" y="60960"/>
                  </a:lnTo>
                  <a:lnTo>
                    <a:pt x="0" y="54610"/>
                  </a:lnTo>
                  <a:lnTo>
                    <a:pt x="0" y="53340"/>
                  </a:lnTo>
                  <a:lnTo>
                    <a:pt x="33113" y="24130"/>
                  </a:lnTo>
                  <a:lnTo>
                    <a:pt x="68513" y="3810"/>
                  </a:lnTo>
                  <a:lnTo>
                    <a:pt x="69819" y="2540"/>
                  </a:lnTo>
                  <a:lnTo>
                    <a:pt x="72230" y="2540"/>
                  </a:lnTo>
                  <a:lnTo>
                    <a:pt x="75444" y="8890"/>
                  </a:lnTo>
                  <a:lnTo>
                    <a:pt x="78558" y="15240"/>
                  </a:lnTo>
                  <a:lnTo>
                    <a:pt x="80045" y="17780"/>
                  </a:lnTo>
                  <a:lnTo>
                    <a:pt x="67709" y="17780"/>
                  </a:lnTo>
                  <a:lnTo>
                    <a:pt x="52753" y="26670"/>
                  </a:lnTo>
                  <a:lnTo>
                    <a:pt x="38249" y="35560"/>
                  </a:lnTo>
                  <a:lnTo>
                    <a:pt x="24537" y="45720"/>
                  </a:lnTo>
                  <a:lnTo>
                    <a:pt x="11954" y="57150"/>
                  </a:lnTo>
                  <a:lnTo>
                    <a:pt x="14968" y="59690"/>
                  </a:lnTo>
                  <a:lnTo>
                    <a:pt x="17781" y="60960"/>
                  </a:lnTo>
                  <a:lnTo>
                    <a:pt x="20393" y="63500"/>
                  </a:lnTo>
                  <a:lnTo>
                    <a:pt x="27415" y="69850"/>
                  </a:lnTo>
                  <a:lnTo>
                    <a:pt x="33854" y="77470"/>
                  </a:lnTo>
                  <a:lnTo>
                    <a:pt x="39916" y="85090"/>
                  </a:lnTo>
                  <a:lnTo>
                    <a:pt x="45809" y="92710"/>
                  </a:lnTo>
                  <a:lnTo>
                    <a:pt x="52444" y="100330"/>
                  </a:lnTo>
                  <a:lnTo>
                    <a:pt x="65940" y="116840"/>
                  </a:lnTo>
                  <a:lnTo>
                    <a:pt x="72631" y="125730"/>
                  </a:lnTo>
                  <a:lnTo>
                    <a:pt x="86124" y="143510"/>
                  </a:lnTo>
                  <a:lnTo>
                    <a:pt x="99429" y="161290"/>
                  </a:lnTo>
                  <a:lnTo>
                    <a:pt x="112696" y="177800"/>
                  </a:lnTo>
                  <a:lnTo>
                    <a:pt x="126076" y="195580"/>
                  </a:lnTo>
                  <a:lnTo>
                    <a:pt x="126377" y="195580"/>
                  </a:lnTo>
                  <a:lnTo>
                    <a:pt x="131199" y="203200"/>
                  </a:lnTo>
                  <a:lnTo>
                    <a:pt x="134012" y="205740"/>
                  </a:lnTo>
                  <a:lnTo>
                    <a:pt x="131902" y="209550"/>
                  </a:lnTo>
                  <a:lnTo>
                    <a:pt x="130194" y="212090"/>
                  </a:lnTo>
                  <a:lnTo>
                    <a:pt x="126980" y="217170"/>
                  </a:lnTo>
                  <a:lnTo>
                    <a:pt x="126678" y="217170"/>
                  </a:lnTo>
                  <a:lnTo>
                    <a:pt x="115472" y="232410"/>
                  </a:lnTo>
                  <a:lnTo>
                    <a:pt x="103862" y="247650"/>
                  </a:lnTo>
                  <a:lnTo>
                    <a:pt x="91855" y="261620"/>
                  </a:lnTo>
                  <a:lnTo>
                    <a:pt x="79463" y="276860"/>
                  </a:lnTo>
                  <a:lnTo>
                    <a:pt x="66315" y="290830"/>
                  </a:lnTo>
                  <a:lnTo>
                    <a:pt x="52414" y="306070"/>
                  </a:lnTo>
                  <a:lnTo>
                    <a:pt x="37420" y="320040"/>
                  </a:lnTo>
                  <a:lnTo>
                    <a:pt x="20995" y="331470"/>
                  </a:lnTo>
                  <a:lnTo>
                    <a:pt x="21598" y="332740"/>
                  </a:lnTo>
                  <a:lnTo>
                    <a:pt x="21799" y="334010"/>
                  </a:lnTo>
                  <a:lnTo>
                    <a:pt x="21297" y="335280"/>
                  </a:lnTo>
                  <a:lnTo>
                    <a:pt x="28557" y="341630"/>
                  </a:lnTo>
                  <a:lnTo>
                    <a:pt x="44055" y="354330"/>
                  </a:lnTo>
                  <a:lnTo>
                    <a:pt x="51033" y="360680"/>
                  </a:lnTo>
                  <a:lnTo>
                    <a:pt x="56804" y="367030"/>
                  </a:lnTo>
                  <a:lnTo>
                    <a:pt x="62472" y="374650"/>
                  </a:lnTo>
                  <a:lnTo>
                    <a:pt x="68197" y="381000"/>
                  </a:lnTo>
                  <a:lnTo>
                    <a:pt x="74138" y="388620"/>
                  </a:lnTo>
                  <a:lnTo>
                    <a:pt x="87921" y="388620"/>
                  </a:lnTo>
                  <a:lnTo>
                    <a:pt x="82979" y="401320"/>
                  </a:lnTo>
                  <a:lnTo>
                    <a:pt x="81673" y="406400"/>
                  </a:lnTo>
                  <a:lnTo>
                    <a:pt x="76147" y="407670"/>
                  </a:lnTo>
                  <a:close/>
                </a:path>
                <a:path w="296545" h="410210">
                  <a:moveTo>
                    <a:pt x="153601" y="173990"/>
                  </a:moveTo>
                  <a:lnTo>
                    <a:pt x="150989" y="168910"/>
                  </a:lnTo>
                  <a:lnTo>
                    <a:pt x="148377" y="165100"/>
                  </a:lnTo>
                  <a:lnTo>
                    <a:pt x="145665" y="161290"/>
                  </a:lnTo>
                  <a:lnTo>
                    <a:pt x="145364" y="161290"/>
                  </a:lnTo>
                  <a:lnTo>
                    <a:pt x="144962" y="160020"/>
                  </a:lnTo>
                  <a:lnTo>
                    <a:pt x="144560" y="160020"/>
                  </a:lnTo>
                  <a:lnTo>
                    <a:pt x="132640" y="139700"/>
                  </a:lnTo>
                  <a:lnTo>
                    <a:pt x="121002" y="119380"/>
                  </a:lnTo>
                  <a:lnTo>
                    <a:pt x="109666" y="97790"/>
                  </a:lnTo>
                  <a:lnTo>
                    <a:pt x="98650" y="77470"/>
                  </a:lnTo>
                  <a:lnTo>
                    <a:pt x="94332" y="69850"/>
                  </a:lnTo>
                  <a:lnTo>
                    <a:pt x="89873" y="62230"/>
                  </a:lnTo>
                  <a:lnTo>
                    <a:pt x="80869" y="45720"/>
                  </a:lnTo>
                  <a:lnTo>
                    <a:pt x="77075" y="39370"/>
                  </a:lnTo>
                  <a:lnTo>
                    <a:pt x="73347" y="33020"/>
                  </a:lnTo>
                  <a:lnTo>
                    <a:pt x="70090" y="25400"/>
                  </a:lnTo>
                  <a:lnTo>
                    <a:pt x="67709" y="17780"/>
                  </a:lnTo>
                  <a:lnTo>
                    <a:pt x="80045" y="17780"/>
                  </a:lnTo>
                  <a:lnTo>
                    <a:pt x="82275" y="21590"/>
                  </a:lnTo>
                  <a:lnTo>
                    <a:pt x="84486" y="26670"/>
                  </a:lnTo>
                  <a:lnTo>
                    <a:pt x="90111" y="36830"/>
                  </a:lnTo>
                  <a:lnTo>
                    <a:pt x="93326" y="44450"/>
                  </a:lnTo>
                  <a:lnTo>
                    <a:pt x="97646" y="52070"/>
                  </a:lnTo>
                  <a:lnTo>
                    <a:pt x="102568" y="58420"/>
                  </a:lnTo>
                  <a:lnTo>
                    <a:pt x="105582" y="64770"/>
                  </a:lnTo>
                  <a:lnTo>
                    <a:pt x="108596" y="69850"/>
                  </a:lnTo>
                  <a:lnTo>
                    <a:pt x="111409" y="74930"/>
                  </a:lnTo>
                  <a:lnTo>
                    <a:pt x="121637" y="93980"/>
                  </a:lnTo>
                  <a:lnTo>
                    <a:pt x="132128" y="113030"/>
                  </a:lnTo>
                  <a:lnTo>
                    <a:pt x="142884" y="132080"/>
                  </a:lnTo>
                  <a:lnTo>
                    <a:pt x="153903" y="151130"/>
                  </a:lnTo>
                  <a:lnTo>
                    <a:pt x="168666" y="151130"/>
                  </a:lnTo>
                  <a:lnTo>
                    <a:pt x="161538" y="163830"/>
                  </a:lnTo>
                  <a:lnTo>
                    <a:pt x="161939" y="163830"/>
                  </a:lnTo>
                  <a:lnTo>
                    <a:pt x="159227" y="167640"/>
                  </a:lnTo>
                  <a:lnTo>
                    <a:pt x="155410" y="171450"/>
                  </a:lnTo>
                  <a:lnTo>
                    <a:pt x="153601" y="173990"/>
                  </a:lnTo>
                  <a:close/>
                </a:path>
                <a:path w="296545" h="410210">
                  <a:moveTo>
                    <a:pt x="269883" y="389890"/>
                  </a:moveTo>
                  <a:lnTo>
                    <a:pt x="254764" y="389890"/>
                  </a:lnTo>
                  <a:lnTo>
                    <a:pt x="262005" y="378460"/>
                  </a:lnTo>
                  <a:lnTo>
                    <a:pt x="269142" y="365760"/>
                  </a:lnTo>
                  <a:lnTo>
                    <a:pt x="275545" y="353060"/>
                  </a:lnTo>
                  <a:lnTo>
                    <a:pt x="280582" y="339090"/>
                  </a:lnTo>
                  <a:lnTo>
                    <a:pt x="278673" y="337820"/>
                  </a:lnTo>
                  <a:lnTo>
                    <a:pt x="276965" y="336550"/>
                  </a:lnTo>
                  <a:lnTo>
                    <a:pt x="274353" y="334010"/>
                  </a:lnTo>
                  <a:lnTo>
                    <a:pt x="273851" y="332740"/>
                  </a:lnTo>
                  <a:lnTo>
                    <a:pt x="273549" y="332740"/>
                  </a:lnTo>
                  <a:lnTo>
                    <a:pt x="272746" y="331470"/>
                  </a:lnTo>
                  <a:lnTo>
                    <a:pt x="271239" y="331470"/>
                  </a:lnTo>
                  <a:lnTo>
                    <a:pt x="262975" y="323850"/>
                  </a:lnTo>
                  <a:lnTo>
                    <a:pt x="255605" y="314960"/>
                  </a:lnTo>
                  <a:lnTo>
                    <a:pt x="248819" y="306070"/>
                  </a:lnTo>
                  <a:lnTo>
                    <a:pt x="242307" y="295910"/>
                  </a:lnTo>
                  <a:lnTo>
                    <a:pt x="235384" y="287020"/>
                  </a:lnTo>
                  <a:lnTo>
                    <a:pt x="228142" y="278130"/>
                  </a:lnTo>
                  <a:lnTo>
                    <a:pt x="213374" y="260350"/>
                  </a:lnTo>
                  <a:lnTo>
                    <a:pt x="208151" y="254000"/>
                  </a:lnTo>
                  <a:lnTo>
                    <a:pt x="203027" y="247650"/>
                  </a:lnTo>
                  <a:lnTo>
                    <a:pt x="198105" y="240030"/>
                  </a:lnTo>
                  <a:lnTo>
                    <a:pt x="194890" y="234950"/>
                  </a:lnTo>
                  <a:lnTo>
                    <a:pt x="191575" y="228600"/>
                  </a:lnTo>
                  <a:lnTo>
                    <a:pt x="187958" y="223520"/>
                  </a:lnTo>
                  <a:lnTo>
                    <a:pt x="190068" y="219710"/>
                  </a:lnTo>
                  <a:lnTo>
                    <a:pt x="191977" y="215900"/>
                  </a:lnTo>
                  <a:lnTo>
                    <a:pt x="193685" y="213360"/>
                  </a:lnTo>
                  <a:lnTo>
                    <a:pt x="201286" y="203200"/>
                  </a:lnTo>
                  <a:lnTo>
                    <a:pt x="208892" y="193040"/>
                  </a:lnTo>
                  <a:lnTo>
                    <a:pt x="216628" y="182880"/>
                  </a:lnTo>
                  <a:lnTo>
                    <a:pt x="224525" y="172720"/>
                  </a:lnTo>
                  <a:lnTo>
                    <a:pt x="267232" y="119380"/>
                  </a:lnTo>
                  <a:lnTo>
                    <a:pt x="281285" y="101600"/>
                  </a:lnTo>
                  <a:lnTo>
                    <a:pt x="267360" y="83820"/>
                  </a:lnTo>
                  <a:lnTo>
                    <a:pt x="253897" y="64770"/>
                  </a:lnTo>
                  <a:lnTo>
                    <a:pt x="229147" y="25400"/>
                  </a:lnTo>
                  <a:lnTo>
                    <a:pt x="244020" y="25400"/>
                  </a:lnTo>
                  <a:lnTo>
                    <a:pt x="249138" y="34290"/>
                  </a:lnTo>
                  <a:lnTo>
                    <a:pt x="263428" y="55880"/>
                  </a:lnTo>
                  <a:lnTo>
                    <a:pt x="278585" y="77470"/>
                  </a:lnTo>
                  <a:lnTo>
                    <a:pt x="294344" y="99060"/>
                  </a:lnTo>
                  <a:lnTo>
                    <a:pt x="296153" y="100330"/>
                  </a:lnTo>
                  <a:lnTo>
                    <a:pt x="295148" y="104140"/>
                  </a:lnTo>
                  <a:lnTo>
                    <a:pt x="293541" y="106680"/>
                  </a:lnTo>
                  <a:lnTo>
                    <a:pt x="278685" y="125730"/>
                  </a:lnTo>
                  <a:lnTo>
                    <a:pt x="263604" y="143510"/>
                  </a:lnTo>
                  <a:lnTo>
                    <a:pt x="233366" y="181610"/>
                  </a:lnTo>
                  <a:lnTo>
                    <a:pt x="225108" y="191770"/>
                  </a:lnTo>
                  <a:lnTo>
                    <a:pt x="217029" y="201930"/>
                  </a:lnTo>
                  <a:lnTo>
                    <a:pt x="209081" y="213360"/>
                  </a:lnTo>
                  <a:lnTo>
                    <a:pt x="201219" y="223520"/>
                  </a:lnTo>
                  <a:lnTo>
                    <a:pt x="238627" y="271780"/>
                  </a:lnTo>
                  <a:lnTo>
                    <a:pt x="245846" y="280670"/>
                  </a:lnTo>
                  <a:lnTo>
                    <a:pt x="252754" y="289560"/>
                  </a:lnTo>
                  <a:lnTo>
                    <a:pt x="257660" y="297180"/>
                  </a:lnTo>
                  <a:lnTo>
                    <a:pt x="262687" y="303530"/>
                  </a:lnTo>
                  <a:lnTo>
                    <a:pt x="267998" y="309880"/>
                  </a:lnTo>
                  <a:lnTo>
                    <a:pt x="273750" y="316230"/>
                  </a:lnTo>
                  <a:lnTo>
                    <a:pt x="277166" y="321310"/>
                  </a:lnTo>
                  <a:lnTo>
                    <a:pt x="281888" y="326390"/>
                  </a:lnTo>
                  <a:lnTo>
                    <a:pt x="286006" y="330200"/>
                  </a:lnTo>
                  <a:lnTo>
                    <a:pt x="288417" y="332740"/>
                  </a:lnTo>
                  <a:lnTo>
                    <a:pt x="291029" y="335280"/>
                  </a:lnTo>
                  <a:lnTo>
                    <a:pt x="293842" y="337820"/>
                  </a:lnTo>
                  <a:lnTo>
                    <a:pt x="287953" y="355600"/>
                  </a:lnTo>
                  <a:lnTo>
                    <a:pt x="279502" y="373380"/>
                  </a:lnTo>
                  <a:lnTo>
                    <a:pt x="269883" y="389890"/>
                  </a:lnTo>
                  <a:close/>
                </a:path>
                <a:path w="296545" h="410210">
                  <a:moveTo>
                    <a:pt x="87921" y="388620"/>
                  </a:moveTo>
                  <a:lnTo>
                    <a:pt x="74138" y="388620"/>
                  </a:lnTo>
                  <a:lnTo>
                    <a:pt x="81315" y="372110"/>
                  </a:lnTo>
                  <a:lnTo>
                    <a:pt x="90036" y="355600"/>
                  </a:lnTo>
                  <a:lnTo>
                    <a:pt x="99850" y="340360"/>
                  </a:lnTo>
                  <a:lnTo>
                    <a:pt x="110304" y="326390"/>
                  </a:lnTo>
                  <a:lnTo>
                    <a:pt x="120991" y="312420"/>
                  </a:lnTo>
                  <a:lnTo>
                    <a:pt x="131764" y="297180"/>
                  </a:lnTo>
                  <a:lnTo>
                    <a:pt x="153300" y="269240"/>
                  </a:lnTo>
                  <a:lnTo>
                    <a:pt x="155811" y="266700"/>
                  </a:lnTo>
                  <a:lnTo>
                    <a:pt x="158222" y="262890"/>
                  </a:lnTo>
                  <a:lnTo>
                    <a:pt x="160433" y="260350"/>
                  </a:lnTo>
                  <a:lnTo>
                    <a:pt x="163045" y="256540"/>
                  </a:lnTo>
                  <a:lnTo>
                    <a:pt x="165656" y="254000"/>
                  </a:lnTo>
                  <a:lnTo>
                    <a:pt x="168067" y="251460"/>
                  </a:lnTo>
                  <a:lnTo>
                    <a:pt x="172186" y="255270"/>
                  </a:lnTo>
                  <a:lnTo>
                    <a:pt x="176004" y="260350"/>
                  </a:lnTo>
                  <a:lnTo>
                    <a:pt x="180524" y="264160"/>
                  </a:lnTo>
                  <a:lnTo>
                    <a:pt x="184139" y="269240"/>
                  </a:lnTo>
                  <a:lnTo>
                    <a:pt x="168570" y="269240"/>
                  </a:lnTo>
                  <a:lnTo>
                    <a:pt x="156902" y="285750"/>
                  </a:lnTo>
                  <a:lnTo>
                    <a:pt x="133379" y="316230"/>
                  </a:lnTo>
                  <a:lnTo>
                    <a:pt x="121655" y="332740"/>
                  </a:lnTo>
                  <a:lnTo>
                    <a:pt x="109990" y="347980"/>
                  </a:lnTo>
                  <a:lnTo>
                    <a:pt x="99153" y="365760"/>
                  </a:lnTo>
                  <a:lnTo>
                    <a:pt x="89898" y="383540"/>
                  </a:lnTo>
                  <a:lnTo>
                    <a:pt x="87921" y="388620"/>
                  </a:lnTo>
                  <a:close/>
                </a:path>
                <a:path w="296545" h="410210">
                  <a:moveTo>
                    <a:pt x="258280" y="410210"/>
                  </a:moveTo>
                  <a:lnTo>
                    <a:pt x="251951" y="410210"/>
                  </a:lnTo>
                  <a:lnTo>
                    <a:pt x="249540" y="406400"/>
                  </a:lnTo>
                  <a:lnTo>
                    <a:pt x="245120" y="398780"/>
                  </a:lnTo>
                  <a:lnTo>
                    <a:pt x="243110" y="394970"/>
                  </a:lnTo>
                  <a:lnTo>
                    <a:pt x="236694" y="383540"/>
                  </a:lnTo>
                  <a:lnTo>
                    <a:pt x="230578" y="370840"/>
                  </a:lnTo>
                  <a:lnTo>
                    <a:pt x="224576" y="359410"/>
                  </a:lnTo>
                  <a:lnTo>
                    <a:pt x="218498" y="346710"/>
                  </a:lnTo>
                  <a:lnTo>
                    <a:pt x="212021" y="334010"/>
                  </a:lnTo>
                  <a:lnTo>
                    <a:pt x="205112" y="322580"/>
                  </a:lnTo>
                  <a:lnTo>
                    <a:pt x="197788" y="309880"/>
                  </a:lnTo>
                  <a:lnTo>
                    <a:pt x="190068" y="298450"/>
                  </a:lnTo>
                  <a:lnTo>
                    <a:pt x="184830" y="290830"/>
                  </a:lnTo>
                  <a:lnTo>
                    <a:pt x="179507" y="284480"/>
                  </a:lnTo>
                  <a:lnTo>
                    <a:pt x="174090" y="276860"/>
                  </a:lnTo>
                  <a:lnTo>
                    <a:pt x="168570" y="269240"/>
                  </a:lnTo>
                  <a:lnTo>
                    <a:pt x="184139" y="269240"/>
                  </a:lnTo>
                  <a:lnTo>
                    <a:pt x="187753" y="274320"/>
                  </a:lnTo>
                  <a:lnTo>
                    <a:pt x="194802" y="283210"/>
                  </a:lnTo>
                  <a:lnTo>
                    <a:pt x="201644" y="293370"/>
                  </a:lnTo>
                  <a:lnTo>
                    <a:pt x="208251" y="303530"/>
                  </a:lnTo>
                  <a:lnTo>
                    <a:pt x="220788" y="323850"/>
                  </a:lnTo>
                  <a:lnTo>
                    <a:pt x="232148" y="346710"/>
                  </a:lnTo>
                  <a:lnTo>
                    <a:pt x="243187" y="368300"/>
                  </a:lnTo>
                  <a:lnTo>
                    <a:pt x="254764" y="389890"/>
                  </a:lnTo>
                  <a:lnTo>
                    <a:pt x="269883" y="389890"/>
                  </a:lnTo>
                  <a:lnTo>
                    <a:pt x="260490" y="406400"/>
                  </a:lnTo>
                  <a:lnTo>
                    <a:pt x="258280" y="410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" name="object 111"/>
          <p:cNvGrpSpPr/>
          <p:nvPr/>
        </p:nvGrpSpPr>
        <p:grpSpPr>
          <a:xfrm>
            <a:off x="11476021" y="6036591"/>
            <a:ext cx="296545" cy="410209"/>
            <a:chOff x="11476021" y="6036591"/>
            <a:chExt cx="296545" cy="410209"/>
          </a:xfrm>
        </p:grpSpPr>
        <p:sp>
          <p:nvSpPr>
            <p:cNvPr id="112" name="object 112"/>
            <p:cNvSpPr/>
            <p:nvPr/>
          </p:nvSpPr>
          <p:spPr>
            <a:xfrm>
              <a:off x="11487675" y="6055276"/>
              <a:ext cx="269875" cy="372110"/>
            </a:xfrm>
            <a:custGeom>
              <a:avLst/>
              <a:gdLst/>
              <a:ahLst/>
              <a:cxnLst/>
              <a:rect l="l" t="t" r="r" b="b"/>
              <a:pathLst>
                <a:path w="269875" h="372110">
                  <a:moveTo>
                    <a:pt x="242809" y="372100"/>
                  </a:moveTo>
                  <a:lnTo>
                    <a:pt x="231233" y="350284"/>
                  </a:lnTo>
                  <a:lnTo>
                    <a:pt x="220193" y="328224"/>
                  </a:lnTo>
                  <a:lnTo>
                    <a:pt x="208833" y="306352"/>
                  </a:lnTo>
                  <a:lnTo>
                    <a:pt x="182847" y="265400"/>
                  </a:lnTo>
                  <a:lnTo>
                    <a:pt x="164049" y="242206"/>
                  </a:lnTo>
                  <a:lnTo>
                    <a:pt x="160232" y="237585"/>
                  </a:lnTo>
                  <a:lnTo>
                    <a:pt x="156113" y="233165"/>
                  </a:lnTo>
                  <a:lnTo>
                    <a:pt x="153802" y="236179"/>
                  </a:lnTo>
                  <a:lnTo>
                    <a:pt x="151090" y="238992"/>
                  </a:lnTo>
                  <a:lnTo>
                    <a:pt x="148478" y="241905"/>
                  </a:lnTo>
                  <a:lnTo>
                    <a:pt x="143857" y="248133"/>
                  </a:lnTo>
                  <a:lnTo>
                    <a:pt x="141345" y="251047"/>
                  </a:lnTo>
                  <a:lnTo>
                    <a:pt x="130643" y="265390"/>
                  </a:lnTo>
                  <a:lnTo>
                    <a:pt x="109051" y="293965"/>
                  </a:lnTo>
                  <a:lnTo>
                    <a:pt x="98349" y="308308"/>
                  </a:lnTo>
                  <a:lnTo>
                    <a:pt x="87895" y="322938"/>
                  </a:lnTo>
                  <a:lnTo>
                    <a:pt x="78081" y="338094"/>
                  </a:lnTo>
                  <a:lnTo>
                    <a:pt x="69360" y="353854"/>
                  </a:lnTo>
                  <a:lnTo>
                    <a:pt x="62184" y="370291"/>
                  </a:lnTo>
                  <a:lnTo>
                    <a:pt x="56257" y="363501"/>
                  </a:lnTo>
                  <a:lnTo>
                    <a:pt x="50556" y="356503"/>
                  </a:lnTo>
                  <a:lnTo>
                    <a:pt x="44892" y="349468"/>
                  </a:lnTo>
                  <a:lnTo>
                    <a:pt x="39078" y="342565"/>
                  </a:lnTo>
                  <a:lnTo>
                    <a:pt x="32101" y="335787"/>
                  </a:lnTo>
                  <a:lnTo>
                    <a:pt x="24398" y="329781"/>
                  </a:lnTo>
                  <a:lnTo>
                    <a:pt x="16602" y="323889"/>
                  </a:lnTo>
                  <a:lnTo>
                    <a:pt x="9342" y="317450"/>
                  </a:lnTo>
                  <a:lnTo>
                    <a:pt x="9744" y="316144"/>
                  </a:lnTo>
                  <a:lnTo>
                    <a:pt x="9644" y="314637"/>
                  </a:lnTo>
                  <a:lnTo>
                    <a:pt x="9041" y="313331"/>
                  </a:lnTo>
                  <a:lnTo>
                    <a:pt x="25423" y="301877"/>
                  </a:lnTo>
                  <a:lnTo>
                    <a:pt x="54346" y="273281"/>
                  </a:lnTo>
                  <a:lnTo>
                    <a:pt x="79943" y="244030"/>
                  </a:lnTo>
                  <a:lnTo>
                    <a:pt x="114724" y="198908"/>
                  </a:lnTo>
                  <a:lnTo>
                    <a:pt x="114824" y="199109"/>
                  </a:lnTo>
                  <a:lnTo>
                    <a:pt x="115025" y="199310"/>
                  </a:lnTo>
                  <a:lnTo>
                    <a:pt x="118240" y="194287"/>
                  </a:lnTo>
                  <a:lnTo>
                    <a:pt x="119948" y="191776"/>
                  </a:lnTo>
                  <a:lnTo>
                    <a:pt x="120651" y="190470"/>
                  </a:lnTo>
                  <a:lnTo>
                    <a:pt x="121354" y="189063"/>
                  </a:lnTo>
                  <a:lnTo>
                    <a:pt x="122057" y="187757"/>
                  </a:lnTo>
                  <a:lnTo>
                    <a:pt x="119244" y="184543"/>
                  </a:lnTo>
                  <a:lnTo>
                    <a:pt x="114422" y="177310"/>
                  </a:lnTo>
                  <a:lnTo>
                    <a:pt x="114221" y="177611"/>
                  </a:lnTo>
                  <a:lnTo>
                    <a:pt x="100741" y="160172"/>
                  </a:lnTo>
                  <a:lnTo>
                    <a:pt x="87474" y="142576"/>
                  </a:lnTo>
                  <a:lnTo>
                    <a:pt x="74170" y="125018"/>
                  </a:lnTo>
                  <a:lnTo>
                    <a:pt x="60677" y="107591"/>
                  </a:lnTo>
                  <a:lnTo>
                    <a:pt x="53985" y="99272"/>
                  </a:lnTo>
                  <a:lnTo>
                    <a:pt x="47228" y="90990"/>
                  </a:lnTo>
                  <a:lnTo>
                    <a:pt x="40489" y="82671"/>
                  </a:lnTo>
                  <a:lnTo>
                    <a:pt x="33854" y="74239"/>
                  </a:lnTo>
                  <a:lnTo>
                    <a:pt x="27962" y="66596"/>
                  </a:lnTo>
                  <a:lnTo>
                    <a:pt x="21900" y="59057"/>
                  </a:lnTo>
                  <a:lnTo>
                    <a:pt x="0" y="39580"/>
                  </a:lnTo>
                  <a:lnTo>
                    <a:pt x="12582" y="27971"/>
                  </a:lnTo>
                  <a:lnTo>
                    <a:pt x="26295" y="17680"/>
                  </a:lnTo>
                  <a:lnTo>
                    <a:pt x="40798" y="8444"/>
                  </a:lnTo>
                  <a:lnTo>
                    <a:pt x="55754" y="0"/>
                  </a:lnTo>
                  <a:lnTo>
                    <a:pt x="58135" y="7303"/>
                  </a:lnTo>
                  <a:lnTo>
                    <a:pt x="61393" y="14428"/>
                  </a:lnTo>
                  <a:lnTo>
                    <a:pt x="65120" y="21345"/>
                  </a:lnTo>
                  <a:lnTo>
                    <a:pt x="68914" y="28028"/>
                  </a:lnTo>
                  <a:lnTo>
                    <a:pt x="73416" y="35893"/>
                  </a:lnTo>
                  <a:lnTo>
                    <a:pt x="77956" y="43712"/>
                  </a:lnTo>
                  <a:lnTo>
                    <a:pt x="82420" y="51549"/>
                  </a:lnTo>
                  <a:lnTo>
                    <a:pt x="86696" y="59471"/>
                  </a:lnTo>
                  <a:lnTo>
                    <a:pt x="97712" y="80265"/>
                  </a:lnTo>
                  <a:lnTo>
                    <a:pt x="109048" y="100898"/>
                  </a:lnTo>
                  <a:lnTo>
                    <a:pt x="120685" y="121362"/>
                  </a:lnTo>
                  <a:lnTo>
                    <a:pt x="132605" y="141647"/>
                  </a:lnTo>
                  <a:lnTo>
                    <a:pt x="133007" y="142249"/>
                  </a:lnTo>
                  <a:lnTo>
                    <a:pt x="133309" y="142752"/>
                  </a:lnTo>
                  <a:lnTo>
                    <a:pt x="136423" y="147373"/>
                  </a:lnTo>
                  <a:lnTo>
                    <a:pt x="139035" y="151492"/>
                  </a:lnTo>
                  <a:lnTo>
                    <a:pt x="141647" y="155510"/>
                  </a:lnTo>
                  <a:lnTo>
                    <a:pt x="143455" y="153601"/>
                  </a:lnTo>
                  <a:lnTo>
                    <a:pt x="145364" y="151693"/>
                  </a:lnTo>
                  <a:lnTo>
                    <a:pt x="147272" y="149683"/>
                  </a:lnTo>
                  <a:lnTo>
                    <a:pt x="149985" y="146067"/>
                  </a:lnTo>
                  <a:lnTo>
                    <a:pt x="149583" y="145364"/>
                  </a:lnTo>
                  <a:lnTo>
                    <a:pt x="158850" y="129585"/>
                  </a:lnTo>
                  <a:lnTo>
                    <a:pt x="184844" y="81271"/>
                  </a:lnTo>
                  <a:lnTo>
                    <a:pt x="200681" y="46321"/>
                  </a:lnTo>
                  <a:lnTo>
                    <a:pt x="208193" y="27546"/>
                  </a:lnTo>
                  <a:lnTo>
                    <a:pt x="211051" y="20682"/>
                  </a:lnTo>
                  <a:lnTo>
                    <a:pt x="214042" y="13874"/>
                  </a:lnTo>
                  <a:lnTo>
                    <a:pt x="217192" y="7132"/>
                  </a:lnTo>
                  <a:lnTo>
                    <a:pt x="229125" y="27021"/>
                  </a:lnTo>
                  <a:lnTo>
                    <a:pt x="241905" y="46374"/>
                  </a:lnTo>
                  <a:lnTo>
                    <a:pt x="255363" y="65293"/>
                  </a:lnTo>
                  <a:lnTo>
                    <a:pt x="269330" y="83883"/>
                  </a:lnTo>
                  <a:lnTo>
                    <a:pt x="255319" y="101626"/>
                  </a:lnTo>
                  <a:lnTo>
                    <a:pt x="241101" y="119219"/>
                  </a:lnTo>
                  <a:lnTo>
                    <a:pt x="226808" y="136774"/>
                  </a:lnTo>
                  <a:lnTo>
                    <a:pt x="212571" y="154405"/>
                  </a:lnTo>
                  <a:lnTo>
                    <a:pt x="204674" y="164421"/>
                  </a:lnTo>
                  <a:lnTo>
                    <a:pt x="196937" y="174560"/>
                  </a:lnTo>
                  <a:lnTo>
                    <a:pt x="189332" y="184792"/>
                  </a:lnTo>
                  <a:lnTo>
                    <a:pt x="181830" y="195091"/>
                  </a:lnTo>
                  <a:lnTo>
                    <a:pt x="181730" y="194890"/>
                  </a:lnTo>
                  <a:lnTo>
                    <a:pt x="179922" y="198406"/>
                  </a:lnTo>
                  <a:lnTo>
                    <a:pt x="178013" y="201822"/>
                  </a:lnTo>
                  <a:lnTo>
                    <a:pt x="176004" y="205237"/>
                  </a:lnTo>
                  <a:lnTo>
                    <a:pt x="179520" y="210963"/>
                  </a:lnTo>
                  <a:lnTo>
                    <a:pt x="182935" y="216690"/>
                  </a:lnTo>
                  <a:lnTo>
                    <a:pt x="186150" y="222516"/>
                  </a:lnTo>
                  <a:lnTo>
                    <a:pt x="191173" y="229147"/>
                  </a:lnTo>
                  <a:lnTo>
                    <a:pt x="196196" y="235676"/>
                  </a:lnTo>
                  <a:lnTo>
                    <a:pt x="201420" y="242106"/>
                  </a:lnTo>
                  <a:lnTo>
                    <a:pt x="208794" y="251078"/>
                  </a:lnTo>
                  <a:lnTo>
                    <a:pt x="216187" y="260013"/>
                  </a:lnTo>
                  <a:lnTo>
                    <a:pt x="223430" y="269060"/>
                  </a:lnTo>
                  <a:lnTo>
                    <a:pt x="230352" y="278371"/>
                  </a:lnTo>
                  <a:lnTo>
                    <a:pt x="236865" y="287556"/>
                  </a:lnTo>
                  <a:lnTo>
                    <a:pt x="243650" y="296617"/>
                  </a:lnTo>
                  <a:lnTo>
                    <a:pt x="261595" y="314135"/>
                  </a:lnTo>
                  <a:lnTo>
                    <a:pt x="261896" y="315039"/>
                  </a:lnTo>
                  <a:lnTo>
                    <a:pt x="262901" y="316646"/>
                  </a:lnTo>
                  <a:lnTo>
                    <a:pt x="266517" y="320062"/>
                  </a:lnTo>
                  <a:lnTo>
                    <a:pt x="268326" y="321267"/>
                  </a:lnTo>
                  <a:lnTo>
                    <a:pt x="263519" y="334578"/>
                  </a:lnTo>
                  <a:lnTo>
                    <a:pt x="257225" y="347362"/>
                  </a:lnTo>
                  <a:lnTo>
                    <a:pt x="250102" y="359806"/>
                  </a:lnTo>
                  <a:lnTo>
                    <a:pt x="242809" y="372100"/>
                  </a:lnTo>
                  <a:close/>
                </a:path>
              </a:pathLst>
            </a:custGeom>
            <a:solidFill>
              <a:srgbClr val="EE4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1476021" y="6036591"/>
              <a:ext cx="296545" cy="410209"/>
            </a:xfrm>
            <a:custGeom>
              <a:avLst/>
              <a:gdLst/>
              <a:ahLst/>
              <a:cxnLst/>
              <a:rect l="l" t="t" r="r" b="b"/>
              <a:pathLst>
                <a:path w="296545" h="410210">
                  <a:moveTo>
                    <a:pt x="168666" y="151130"/>
                  </a:moveTo>
                  <a:lnTo>
                    <a:pt x="153903" y="151130"/>
                  </a:lnTo>
                  <a:lnTo>
                    <a:pt x="162734" y="135890"/>
                  </a:lnTo>
                  <a:lnTo>
                    <a:pt x="171282" y="120650"/>
                  </a:lnTo>
                  <a:lnTo>
                    <a:pt x="179529" y="105410"/>
                  </a:lnTo>
                  <a:lnTo>
                    <a:pt x="187456" y="88900"/>
                  </a:lnTo>
                  <a:lnTo>
                    <a:pt x="195802" y="71120"/>
                  </a:lnTo>
                  <a:lnTo>
                    <a:pt x="203442" y="52070"/>
                  </a:lnTo>
                  <a:lnTo>
                    <a:pt x="211175" y="33020"/>
                  </a:lnTo>
                  <a:lnTo>
                    <a:pt x="219804" y="15240"/>
                  </a:lnTo>
                  <a:lnTo>
                    <a:pt x="219603" y="15240"/>
                  </a:lnTo>
                  <a:lnTo>
                    <a:pt x="219502" y="13970"/>
                  </a:lnTo>
                  <a:lnTo>
                    <a:pt x="221713" y="10160"/>
                  </a:lnTo>
                  <a:lnTo>
                    <a:pt x="223420" y="6350"/>
                  </a:lnTo>
                  <a:lnTo>
                    <a:pt x="224626" y="2540"/>
                  </a:lnTo>
                  <a:lnTo>
                    <a:pt x="225430" y="2540"/>
                  </a:lnTo>
                  <a:lnTo>
                    <a:pt x="228042" y="0"/>
                  </a:lnTo>
                  <a:lnTo>
                    <a:pt x="230653" y="0"/>
                  </a:lnTo>
                  <a:lnTo>
                    <a:pt x="231256" y="1270"/>
                  </a:lnTo>
                  <a:lnTo>
                    <a:pt x="231959" y="2540"/>
                  </a:lnTo>
                  <a:lnTo>
                    <a:pt x="233265" y="6350"/>
                  </a:lnTo>
                  <a:lnTo>
                    <a:pt x="234672" y="8890"/>
                  </a:lnTo>
                  <a:lnTo>
                    <a:pt x="236279" y="11430"/>
                  </a:lnTo>
                  <a:lnTo>
                    <a:pt x="235978" y="11430"/>
                  </a:lnTo>
                  <a:lnTo>
                    <a:pt x="244020" y="25400"/>
                  </a:lnTo>
                  <a:lnTo>
                    <a:pt x="229147" y="25400"/>
                  </a:lnTo>
                  <a:lnTo>
                    <a:pt x="225996" y="31750"/>
                  </a:lnTo>
                  <a:lnTo>
                    <a:pt x="223006" y="38100"/>
                  </a:lnTo>
                  <a:lnTo>
                    <a:pt x="220148" y="45720"/>
                  </a:lnTo>
                  <a:lnTo>
                    <a:pt x="217393" y="52070"/>
                  </a:lnTo>
                  <a:lnTo>
                    <a:pt x="202390" y="87630"/>
                  </a:lnTo>
                  <a:lnTo>
                    <a:pt x="179771" y="132080"/>
                  </a:lnTo>
                  <a:lnTo>
                    <a:pt x="170805" y="147320"/>
                  </a:lnTo>
                  <a:lnTo>
                    <a:pt x="168666" y="151130"/>
                  </a:lnTo>
                  <a:close/>
                </a:path>
                <a:path w="296545" h="410210">
                  <a:moveTo>
                    <a:pt x="76147" y="407670"/>
                  </a:moveTo>
                  <a:lnTo>
                    <a:pt x="72531" y="405130"/>
                  </a:lnTo>
                  <a:lnTo>
                    <a:pt x="63880" y="396240"/>
                  </a:lnTo>
                  <a:lnTo>
                    <a:pt x="48162" y="375920"/>
                  </a:lnTo>
                  <a:lnTo>
                    <a:pt x="39681" y="367030"/>
                  </a:lnTo>
                  <a:lnTo>
                    <a:pt x="30928" y="359410"/>
                  </a:lnTo>
                  <a:lnTo>
                    <a:pt x="21874" y="353060"/>
                  </a:lnTo>
                  <a:lnTo>
                    <a:pt x="13235" y="345440"/>
                  </a:lnTo>
                  <a:lnTo>
                    <a:pt x="5726" y="336550"/>
                  </a:lnTo>
                  <a:lnTo>
                    <a:pt x="5223" y="335280"/>
                  </a:lnTo>
                  <a:lnTo>
                    <a:pt x="4922" y="335280"/>
                  </a:lnTo>
                  <a:lnTo>
                    <a:pt x="4822" y="334010"/>
                  </a:lnTo>
                  <a:lnTo>
                    <a:pt x="2411" y="331470"/>
                  </a:lnTo>
                  <a:lnTo>
                    <a:pt x="2109" y="326390"/>
                  </a:lnTo>
                  <a:lnTo>
                    <a:pt x="6228" y="325120"/>
                  </a:lnTo>
                  <a:lnTo>
                    <a:pt x="12557" y="321310"/>
                  </a:lnTo>
                  <a:lnTo>
                    <a:pt x="13059" y="321310"/>
                  </a:lnTo>
                  <a:lnTo>
                    <a:pt x="42695" y="297180"/>
                  </a:lnTo>
                  <a:lnTo>
                    <a:pt x="58128" y="280670"/>
                  </a:lnTo>
                  <a:lnTo>
                    <a:pt x="65651" y="273050"/>
                  </a:lnTo>
                  <a:lnTo>
                    <a:pt x="73033" y="264160"/>
                  </a:lnTo>
                  <a:lnTo>
                    <a:pt x="84989" y="250190"/>
                  </a:lnTo>
                  <a:lnTo>
                    <a:pt x="96578" y="236220"/>
                  </a:lnTo>
                  <a:lnTo>
                    <a:pt x="107772" y="222250"/>
                  </a:lnTo>
                  <a:lnTo>
                    <a:pt x="118541" y="207010"/>
                  </a:lnTo>
                  <a:lnTo>
                    <a:pt x="110726" y="196850"/>
                  </a:lnTo>
                  <a:lnTo>
                    <a:pt x="103033" y="186690"/>
                  </a:lnTo>
                  <a:lnTo>
                    <a:pt x="95359" y="175260"/>
                  </a:lnTo>
                  <a:lnTo>
                    <a:pt x="87600" y="165100"/>
                  </a:lnTo>
                  <a:lnTo>
                    <a:pt x="79128" y="154940"/>
                  </a:lnTo>
                  <a:lnTo>
                    <a:pt x="70610" y="143510"/>
                  </a:lnTo>
                  <a:lnTo>
                    <a:pt x="47528" y="114300"/>
                  </a:lnTo>
                  <a:lnTo>
                    <a:pt x="29233" y="91440"/>
                  </a:lnTo>
                  <a:lnTo>
                    <a:pt x="24712" y="86360"/>
                  </a:lnTo>
                  <a:lnTo>
                    <a:pt x="19890" y="80010"/>
                  </a:lnTo>
                  <a:lnTo>
                    <a:pt x="14164" y="74930"/>
                  </a:lnTo>
                  <a:lnTo>
                    <a:pt x="9644" y="67310"/>
                  </a:lnTo>
                  <a:lnTo>
                    <a:pt x="4922" y="60960"/>
                  </a:lnTo>
                  <a:lnTo>
                    <a:pt x="0" y="54610"/>
                  </a:lnTo>
                  <a:lnTo>
                    <a:pt x="0" y="53340"/>
                  </a:lnTo>
                  <a:lnTo>
                    <a:pt x="33113" y="24130"/>
                  </a:lnTo>
                  <a:lnTo>
                    <a:pt x="68513" y="3810"/>
                  </a:lnTo>
                  <a:lnTo>
                    <a:pt x="69819" y="2540"/>
                  </a:lnTo>
                  <a:lnTo>
                    <a:pt x="72230" y="2540"/>
                  </a:lnTo>
                  <a:lnTo>
                    <a:pt x="75444" y="8890"/>
                  </a:lnTo>
                  <a:lnTo>
                    <a:pt x="78558" y="15240"/>
                  </a:lnTo>
                  <a:lnTo>
                    <a:pt x="80045" y="17780"/>
                  </a:lnTo>
                  <a:lnTo>
                    <a:pt x="67709" y="17780"/>
                  </a:lnTo>
                  <a:lnTo>
                    <a:pt x="52753" y="26670"/>
                  </a:lnTo>
                  <a:lnTo>
                    <a:pt x="38249" y="35560"/>
                  </a:lnTo>
                  <a:lnTo>
                    <a:pt x="24537" y="45720"/>
                  </a:lnTo>
                  <a:lnTo>
                    <a:pt x="11954" y="57150"/>
                  </a:lnTo>
                  <a:lnTo>
                    <a:pt x="14968" y="59690"/>
                  </a:lnTo>
                  <a:lnTo>
                    <a:pt x="17781" y="60960"/>
                  </a:lnTo>
                  <a:lnTo>
                    <a:pt x="20393" y="63500"/>
                  </a:lnTo>
                  <a:lnTo>
                    <a:pt x="27415" y="69850"/>
                  </a:lnTo>
                  <a:lnTo>
                    <a:pt x="33854" y="77470"/>
                  </a:lnTo>
                  <a:lnTo>
                    <a:pt x="39916" y="85090"/>
                  </a:lnTo>
                  <a:lnTo>
                    <a:pt x="45809" y="92710"/>
                  </a:lnTo>
                  <a:lnTo>
                    <a:pt x="52444" y="100330"/>
                  </a:lnTo>
                  <a:lnTo>
                    <a:pt x="65940" y="116840"/>
                  </a:lnTo>
                  <a:lnTo>
                    <a:pt x="72631" y="125730"/>
                  </a:lnTo>
                  <a:lnTo>
                    <a:pt x="86124" y="143510"/>
                  </a:lnTo>
                  <a:lnTo>
                    <a:pt x="99429" y="161290"/>
                  </a:lnTo>
                  <a:lnTo>
                    <a:pt x="112696" y="177800"/>
                  </a:lnTo>
                  <a:lnTo>
                    <a:pt x="126076" y="195580"/>
                  </a:lnTo>
                  <a:lnTo>
                    <a:pt x="126377" y="195580"/>
                  </a:lnTo>
                  <a:lnTo>
                    <a:pt x="131199" y="203200"/>
                  </a:lnTo>
                  <a:lnTo>
                    <a:pt x="134012" y="205740"/>
                  </a:lnTo>
                  <a:lnTo>
                    <a:pt x="131902" y="209550"/>
                  </a:lnTo>
                  <a:lnTo>
                    <a:pt x="130194" y="212090"/>
                  </a:lnTo>
                  <a:lnTo>
                    <a:pt x="126980" y="217170"/>
                  </a:lnTo>
                  <a:lnTo>
                    <a:pt x="126678" y="217170"/>
                  </a:lnTo>
                  <a:lnTo>
                    <a:pt x="115472" y="232410"/>
                  </a:lnTo>
                  <a:lnTo>
                    <a:pt x="103862" y="247650"/>
                  </a:lnTo>
                  <a:lnTo>
                    <a:pt x="91855" y="261620"/>
                  </a:lnTo>
                  <a:lnTo>
                    <a:pt x="79463" y="276860"/>
                  </a:lnTo>
                  <a:lnTo>
                    <a:pt x="66315" y="290830"/>
                  </a:lnTo>
                  <a:lnTo>
                    <a:pt x="52414" y="306070"/>
                  </a:lnTo>
                  <a:lnTo>
                    <a:pt x="37420" y="320040"/>
                  </a:lnTo>
                  <a:lnTo>
                    <a:pt x="20995" y="331470"/>
                  </a:lnTo>
                  <a:lnTo>
                    <a:pt x="21598" y="332740"/>
                  </a:lnTo>
                  <a:lnTo>
                    <a:pt x="21799" y="334010"/>
                  </a:lnTo>
                  <a:lnTo>
                    <a:pt x="21297" y="335280"/>
                  </a:lnTo>
                  <a:lnTo>
                    <a:pt x="28557" y="341630"/>
                  </a:lnTo>
                  <a:lnTo>
                    <a:pt x="44055" y="354330"/>
                  </a:lnTo>
                  <a:lnTo>
                    <a:pt x="51033" y="360680"/>
                  </a:lnTo>
                  <a:lnTo>
                    <a:pt x="56804" y="367030"/>
                  </a:lnTo>
                  <a:lnTo>
                    <a:pt x="62472" y="374650"/>
                  </a:lnTo>
                  <a:lnTo>
                    <a:pt x="68197" y="381000"/>
                  </a:lnTo>
                  <a:lnTo>
                    <a:pt x="74138" y="388620"/>
                  </a:lnTo>
                  <a:lnTo>
                    <a:pt x="87921" y="388620"/>
                  </a:lnTo>
                  <a:lnTo>
                    <a:pt x="82979" y="401320"/>
                  </a:lnTo>
                  <a:lnTo>
                    <a:pt x="81673" y="406400"/>
                  </a:lnTo>
                  <a:lnTo>
                    <a:pt x="76147" y="407670"/>
                  </a:lnTo>
                  <a:close/>
                </a:path>
                <a:path w="296545" h="410210">
                  <a:moveTo>
                    <a:pt x="153601" y="173990"/>
                  </a:moveTo>
                  <a:lnTo>
                    <a:pt x="150989" y="168910"/>
                  </a:lnTo>
                  <a:lnTo>
                    <a:pt x="148377" y="165100"/>
                  </a:lnTo>
                  <a:lnTo>
                    <a:pt x="145665" y="161290"/>
                  </a:lnTo>
                  <a:lnTo>
                    <a:pt x="145364" y="161290"/>
                  </a:lnTo>
                  <a:lnTo>
                    <a:pt x="144962" y="160020"/>
                  </a:lnTo>
                  <a:lnTo>
                    <a:pt x="144560" y="160020"/>
                  </a:lnTo>
                  <a:lnTo>
                    <a:pt x="132640" y="139700"/>
                  </a:lnTo>
                  <a:lnTo>
                    <a:pt x="121002" y="119380"/>
                  </a:lnTo>
                  <a:lnTo>
                    <a:pt x="109666" y="97790"/>
                  </a:lnTo>
                  <a:lnTo>
                    <a:pt x="98650" y="77470"/>
                  </a:lnTo>
                  <a:lnTo>
                    <a:pt x="94332" y="69850"/>
                  </a:lnTo>
                  <a:lnTo>
                    <a:pt x="89873" y="62230"/>
                  </a:lnTo>
                  <a:lnTo>
                    <a:pt x="80869" y="45720"/>
                  </a:lnTo>
                  <a:lnTo>
                    <a:pt x="77075" y="39370"/>
                  </a:lnTo>
                  <a:lnTo>
                    <a:pt x="73347" y="33020"/>
                  </a:lnTo>
                  <a:lnTo>
                    <a:pt x="70090" y="25400"/>
                  </a:lnTo>
                  <a:lnTo>
                    <a:pt x="67709" y="17780"/>
                  </a:lnTo>
                  <a:lnTo>
                    <a:pt x="80045" y="17780"/>
                  </a:lnTo>
                  <a:lnTo>
                    <a:pt x="82275" y="21590"/>
                  </a:lnTo>
                  <a:lnTo>
                    <a:pt x="84486" y="26670"/>
                  </a:lnTo>
                  <a:lnTo>
                    <a:pt x="90111" y="36830"/>
                  </a:lnTo>
                  <a:lnTo>
                    <a:pt x="93326" y="44450"/>
                  </a:lnTo>
                  <a:lnTo>
                    <a:pt x="97646" y="52070"/>
                  </a:lnTo>
                  <a:lnTo>
                    <a:pt x="102568" y="58420"/>
                  </a:lnTo>
                  <a:lnTo>
                    <a:pt x="105582" y="64770"/>
                  </a:lnTo>
                  <a:lnTo>
                    <a:pt x="108596" y="69850"/>
                  </a:lnTo>
                  <a:lnTo>
                    <a:pt x="111409" y="74930"/>
                  </a:lnTo>
                  <a:lnTo>
                    <a:pt x="121637" y="93980"/>
                  </a:lnTo>
                  <a:lnTo>
                    <a:pt x="132128" y="113030"/>
                  </a:lnTo>
                  <a:lnTo>
                    <a:pt x="142884" y="132080"/>
                  </a:lnTo>
                  <a:lnTo>
                    <a:pt x="153903" y="151130"/>
                  </a:lnTo>
                  <a:lnTo>
                    <a:pt x="168666" y="151130"/>
                  </a:lnTo>
                  <a:lnTo>
                    <a:pt x="161538" y="163830"/>
                  </a:lnTo>
                  <a:lnTo>
                    <a:pt x="161939" y="163830"/>
                  </a:lnTo>
                  <a:lnTo>
                    <a:pt x="159227" y="167640"/>
                  </a:lnTo>
                  <a:lnTo>
                    <a:pt x="155410" y="171450"/>
                  </a:lnTo>
                  <a:lnTo>
                    <a:pt x="153601" y="173990"/>
                  </a:lnTo>
                  <a:close/>
                </a:path>
                <a:path w="296545" h="410210">
                  <a:moveTo>
                    <a:pt x="269883" y="389890"/>
                  </a:moveTo>
                  <a:lnTo>
                    <a:pt x="254764" y="389890"/>
                  </a:lnTo>
                  <a:lnTo>
                    <a:pt x="262005" y="378460"/>
                  </a:lnTo>
                  <a:lnTo>
                    <a:pt x="269142" y="365760"/>
                  </a:lnTo>
                  <a:lnTo>
                    <a:pt x="275545" y="353060"/>
                  </a:lnTo>
                  <a:lnTo>
                    <a:pt x="280582" y="339090"/>
                  </a:lnTo>
                  <a:lnTo>
                    <a:pt x="278673" y="337820"/>
                  </a:lnTo>
                  <a:lnTo>
                    <a:pt x="276965" y="336550"/>
                  </a:lnTo>
                  <a:lnTo>
                    <a:pt x="274353" y="334010"/>
                  </a:lnTo>
                  <a:lnTo>
                    <a:pt x="273851" y="332740"/>
                  </a:lnTo>
                  <a:lnTo>
                    <a:pt x="273549" y="332740"/>
                  </a:lnTo>
                  <a:lnTo>
                    <a:pt x="272746" y="331470"/>
                  </a:lnTo>
                  <a:lnTo>
                    <a:pt x="271239" y="331470"/>
                  </a:lnTo>
                  <a:lnTo>
                    <a:pt x="262975" y="323850"/>
                  </a:lnTo>
                  <a:lnTo>
                    <a:pt x="255605" y="314960"/>
                  </a:lnTo>
                  <a:lnTo>
                    <a:pt x="248819" y="306070"/>
                  </a:lnTo>
                  <a:lnTo>
                    <a:pt x="242307" y="295910"/>
                  </a:lnTo>
                  <a:lnTo>
                    <a:pt x="235384" y="287020"/>
                  </a:lnTo>
                  <a:lnTo>
                    <a:pt x="228142" y="278130"/>
                  </a:lnTo>
                  <a:lnTo>
                    <a:pt x="213374" y="260350"/>
                  </a:lnTo>
                  <a:lnTo>
                    <a:pt x="208151" y="254000"/>
                  </a:lnTo>
                  <a:lnTo>
                    <a:pt x="203027" y="247650"/>
                  </a:lnTo>
                  <a:lnTo>
                    <a:pt x="198105" y="240030"/>
                  </a:lnTo>
                  <a:lnTo>
                    <a:pt x="194890" y="234950"/>
                  </a:lnTo>
                  <a:lnTo>
                    <a:pt x="191575" y="228600"/>
                  </a:lnTo>
                  <a:lnTo>
                    <a:pt x="187958" y="223520"/>
                  </a:lnTo>
                  <a:lnTo>
                    <a:pt x="190068" y="219710"/>
                  </a:lnTo>
                  <a:lnTo>
                    <a:pt x="191977" y="215900"/>
                  </a:lnTo>
                  <a:lnTo>
                    <a:pt x="193685" y="213360"/>
                  </a:lnTo>
                  <a:lnTo>
                    <a:pt x="201286" y="203200"/>
                  </a:lnTo>
                  <a:lnTo>
                    <a:pt x="208892" y="193040"/>
                  </a:lnTo>
                  <a:lnTo>
                    <a:pt x="216628" y="182880"/>
                  </a:lnTo>
                  <a:lnTo>
                    <a:pt x="224525" y="172720"/>
                  </a:lnTo>
                  <a:lnTo>
                    <a:pt x="267232" y="119380"/>
                  </a:lnTo>
                  <a:lnTo>
                    <a:pt x="281285" y="101600"/>
                  </a:lnTo>
                  <a:lnTo>
                    <a:pt x="267360" y="83820"/>
                  </a:lnTo>
                  <a:lnTo>
                    <a:pt x="253897" y="64770"/>
                  </a:lnTo>
                  <a:lnTo>
                    <a:pt x="229147" y="25400"/>
                  </a:lnTo>
                  <a:lnTo>
                    <a:pt x="244020" y="25400"/>
                  </a:lnTo>
                  <a:lnTo>
                    <a:pt x="249138" y="34290"/>
                  </a:lnTo>
                  <a:lnTo>
                    <a:pt x="263428" y="55880"/>
                  </a:lnTo>
                  <a:lnTo>
                    <a:pt x="278585" y="77470"/>
                  </a:lnTo>
                  <a:lnTo>
                    <a:pt x="294344" y="99060"/>
                  </a:lnTo>
                  <a:lnTo>
                    <a:pt x="296153" y="100330"/>
                  </a:lnTo>
                  <a:lnTo>
                    <a:pt x="295148" y="104140"/>
                  </a:lnTo>
                  <a:lnTo>
                    <a:pt x="293541" y="106680"/>
                  </a:lnTo>
                  <a:lnTo>
                    <a:pt x="278685" y="125730"/>
                  </a:lnTo>
                  <a:lnTo>
                    <a:pt x="263604" y="143510"/>
                  </a:lnTo>
                  <a:lnTo>
                    <a:pt x="233366" y="181610"/>
                  </a:lnTo>
                  <a:lnTo>
                    <a:pt x="225108" y="191770"/>
                  </a:lnTo>
                  <a:lnTo>
                    <a:pt x="217029" y="201930"/>
                  </a:lnTo>
                  <a:lnTo>
                    <a:pt x="209081" y="213360"/>
                  </a:lnTo>
                  <a:lnTo>
                    <a:pt x="201219" y="223520"/>
                  </a:lnTo>
                  <a:lnTo>
                    <a:pt x="238627" y="271780"/>
                  </a:lnTo>
                  <a:lnTo>
                    <a:pt x="245846" y="280670"/>
                  </a:lnTo>
                  <a:lnTo>
                    <a:pt x="252754" y="289560"/>
                  </a:lnTo>
                  <a:lnTo>
                    <a:pt x="257660" y="297180"/>
                  </a:lnTo>
                  <a:lnTo>
                    <a:pt x="262687" y="303530"/>
                  </a:lnTo>
                  <a:lnTo>
                    <a:pt x="267998" y="309880"/>
                  </a:lnTo>
                  <a:lnTo>
                    <a:pt x="273750" y="316230"/>
                  </a:lnTo>
                  <a:lnTo>
                    <a:pt x="277166" y="321310"/>
                  </a:lnTo>
                  <a:lnTo>
                    <a:pt x="281888" y="326390"/>
                  </a:lnTo>
                  <a:lnTo>
                    <a:pt x="286006" y="330200"/>
                  </a:lnTo>
                  <a:lnTo>
                    <a:pt x="288417" y="332740"/>
                  </a:lnTo>
                  <a:lnTo>
                    <a:pt x="291029" y="335280"/>
                  </a:lnTo>
                  <a:lnTo>
                    <a:pt x="293842" y="337820"/>
                  </a:lnTo>
                  <a:lnTo>
                    <a:pt x="287953" y="355600"/>
                  </a:lnTo>
                  <a:lnTo>
                    <a:pt x="279502" y="373380"/>
                  </a:lnTo>
                  <a:lnTo>
                    <a:pt x="269883" y="389890"/>
                  </a:lnTo>
                  <a:close/>
                </a:path>
                <a:path w="296545" h="410210">
                  <a:moveTo>
                    <a:pt x="87921" y="388620"/>
                  </a:moveTo>
                  <a:lnTo>
                    <a:pt x="74138" y="388620"/>
                  </a:lnTo>
                  <a:lnTo>
                    <a:pt x="81315" y="372110"/>
                  </a:lnTo>
                  <a:lnTo>
                    <a:pt x="90036" y="355600"/>
                  </a:lnTo>
                  <a:lnTo>
                    <a:pt x="99850" y="340360"/>
                  </a:lnTo>
                  <a:lnTo>
                    <a:pt x="110304" y="326390"/>
                  </a:lnTo>
                  <a:lnTo>
                    <a:pt x="120991" y="312420"/>
                  </a:lnTo>
                  <a:lnTo>
                    <a:pt x="131764" y="297180"/>
                  </a:lnTo>
                  <a:lnTo>
                    <a:pt x="153300" y="269240"/>
                  </a:lnTo>
                  <a:lnTo>
                    <a:pt x="155811" y="266700"/>
                  </a:lnTo>
                  <a:lnTo>
                    <a:pt x="158222" y="262890"/>
                  </a:lnTo>
                  <a:lnTo>
                    <a:pt x="160433" y="260350"/>
                  </a:lnTo>
                  <a:lnTo>
                    <a:pt x="163045" y="256540"/>
                  </a:lnTo>
                  <a:lnTo>
                    <a:pt x="165656" y="254000"/>
                  </a:lnTo>
                  <a:lnTo>
                    <a:pt x="168067" y="251460"/>
                  </a:lnTo>
                  <a:lnTo>
                    <a:pt x="172186" y="255270"/>
                  </a:lnTo>
                  <a:lnTo>
                    <a:pt x="176004" y="260350"/>
                  </a:lnTo>
                  <a:lnTo>
                    <a:pt x="180524" y="264160"/>
                  </a:lnTo>
                  <a:lnTo>
                    <a:pt x="184139" y="269240"/>
                  </a:lnTo>
                  <a:lnTo>
                    <a:pt x="168570" y="269240"/>
                  </a:lnTo>
                  <a:lnTo>
                    <a:pt x="156902" y="285750"/>
                  </a:lnTo>
                  <a:lnTo>
                    <a:pt x="133379" y="316230"/>
                  </a:lnTo>
                  <a:lnTo>
                    <a:pt x="121655" y="332740"/>
                  </a:lnTo>
                  <a:lnTo>
                    <a:pt x="109990" y="347980"/>
                  </a:lnTo>
                  <a:lnTo>
                    <a:pt x="99153" y="365760"/>
                  </a:lnTo>
                  <a:lnTo>
                    <a:pt x="89898" y="383540"/>
                  </a:lnTo>
                  <a:lnTo>
                    <a:pt x="87921" y="388620"/>
                  </a:lnTo>
                  <a:close/>
                </a:path>
                <a:path w="296545" h="410210">
                  <a:moveTo>
                    <a:pt x="258280" y="410210"/>
                  </a:moveTo>
                  <a:lnTo>
                    <a:pt x="251951" y="410210"/>
                  </a:lnTo>
                  <a:lnTo>
                    <a:pt x="249540" y="406400"/>
                  </a:lnTo>
                  <a:lnTo>
                    <a:pt x="245120" y="398780"/>
                  </a:lnTo>
                  <a:lnTo>
                    <a:pt x="243110" y="394970"/>
                  </a:lnTo>
                  <a:lnTo>
                    <a:pt x="236694" y="383540"/>
                  </a:lnTo>
                  <a:lnTo>
                    <a:pt x="230578" y="370840"/>
                  </a:lnTo>
                  <a:lnTo>
                    <a:pt x="224576" y="359410"/>
                  </a:lnTo>
                  <a:lnTo>
                    <a:pt x="218498" y="346710"/>
                  </a:lnTo>
                  <a:lnTo>
                    <a:pt x="212021" y="334010"/>
                  </a:lnTo>
                  <a:lnTo>
                    <a:pt x="205112" y="322580"/>
                  </a:lnTo>
                  <a:lnTo>
                    <a:pt x="197788" y="309880"/>
                  </a:lnTo>
                  <a:lnTo>
                    <a:pt x="190068" y="298450"/>
                  </a:lnTo>
                  <a:lnTo>
                    <a:pt x="184830" y="290830"/>
                  </a:lnTo>
                  <a:lnTo>
                    <a:pt x="179507" y="284480"/>
                  </a:lnTo>
                  <a:lnTo>
                    <a:pt x="174090" y="276860"/>
                  </a:lnTo>
                  <a:lnTo>
                    <a:pt x="168570" y="269240"/>
                  </a:lnTo>
                  <a:lnTo>
                    <a:pt x="184139" y="269240"/>
                  </a:lnTo>
                  <a:lnTo>
                    <a:pt x="187753" y="274320"/>
                  </a:lnTo>
                  <a:lnTo>
                    <a:pt x="194802" y="283210"/>
                  </a:lnTo>
                  <a:lnTo>
                    <a:pt x="201644" y="293370"/>
                  </a:lnTo>
                  <a:lnTo>
                    <a:pt x="208251" y="303530"/>
                  </a:lnTo>
                  <a:lnTo>
                    <a:pt x="220788" y="323850"/>
                  </a:lnTo>
                  <a:lnTo>
                    <a:pt x="232148" y="346710"/>
                  </a:lnTo>
                  <a:lnTo>
                    <a:pt x="243187" y="368300"/>
                  </a:lnTo>
                  <a:lnTo>
                    <a:pt x="254764" y="389890"/>
                  </a:lnTo>
                  <a:lnTo>
                    <a:pt x="269883" y="389890"/>
                  </a:lnTo>
                  <a:lnTo>
                    <a:pt x="260490" y="406400"/>
                  </a:lnTo>
                  <a:lnTo>
                    <a:pt x="258280" y="410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4" name="object 114"/>
          <p:cNvGrpSpPr/>
          <p:nvPr/>
        </p:nvGrpSpPr>
        <p:grpSpPr>
          <a:xfrm>
            <a:off x="13120681" y="3743154"/>
            <a:ext cx="381000" cy="375920"/>
            <a:chOff x="13120681" y="3743154"/>
            <a:chExt cx="381000" cy="375920"/>
          </a:xfrm>
        </p:grpSpPr>
        <p:sp>
          <p:nvSpPr>
            <p:cNvPr id="115" name="object 115"/>
            <p:cNvSpPr/>
            <p:nvPr/>
          </p:nvSpPr>
          <p:spPr>
            <a:xfrm>
              <a:off x="13135005" y="3757786"/>
              <a:ext cx="345440" cy="345440"/>
            </a:xfrm>
            <a:custGeom>
              <a:avLst/>
              <a:gdLst/>
              <a:ahLst/>
              <a:cxnLst/>
              <a:rect l="l" t="t" r="r" b="b"/>
              <a:pathLst>
                <a:path w="345440" h="345439">
                  <a:moveTo>
                    <a:pt x="131377" y="344815"/>
                  </a:moveTo>
                  <a:lnTo>
                    <a:pt x="113459" y="325955"/>
                  </a:lnTo>
                  <a:lnTo>
                    <a:pt x="96154" y="306663"/>
                  </a:lnTo>
                  <a:lnTo>
                    <a:pt x="79348" y="286930"/>
                  </a:lnTo>
                  <a:lnTo>
                    <a:pt x="48820" y="249387"/>
                  </a:lnTo>
                  <a:lnTo>
                    <a:pt x="33957" y="232622"/>
                  </a:lnTo>
                  <a:lnTo>
                    <a:pt x="17846" y="217162"/>
                  </a:lnTo>
                  <a:lnTo>
                    <a:pt x="0" y="203717"/>
                  </a:lnTo>
                  <a:lnTo>
                    <a:pt x="3253" y="187161"/>
                  </a:lnTo>
                  <a:lnTo>
                    <a:pt x="7609" y="170873"/>
                  </a:lnTo>
                  <a:lnTo>
                    <a:pt x="12561" y="154738"/>
                  </a:lnTo>
                  <a:lnTo>
                    <a:pt x="17598" y="138642"/>
                  </a:lnTo>
                  <a:lnTo>
                    <a:pt x="30387" y="148346"/>
                  </a:lnTo>
                  <a:lnTo>
                    <a:pt x="41938" y="160027"/>
                  </a:lnTo>
                  <a:lnTo>
                    <a:pt x="52548" y="172628"/>
                  </a:lnTo>
                  <a:lnTo>
                    <a:pt x="62517" y="185095"/>
                  </a:lnTo>
                  <a:lnTo>
                    <a:pt x="68950" y="192705"/>
                  </a:lnTo>
                  <a:lnTo>
                    <a:pt x="95315" y="224755"/>
                  </a:lnTo>
                  <a:lnTo>
                    <a:pt x="116029" y="258867"/>
                  </a:lnTo>
                  <a:lnTo>
                    <a:pt x="121862" y="257230"/>
                  </a:lnTo>
                  <a:lnTo>
                    <a:pt x="146214" y="216341"/>
                  </a:lnTo>
                  <a:lnTo>
                    <a:pt x="167087" y="178240"/>
                  </a:lnTo>
                  <a:lnTo>
                    <a:pt x="177685" y="159506"/>
                  </a:lnTo>
                  <a:lnTo>
                    <a:pt x="200454" y="123189"/>
                  </a:lnTo>
                  <a:lnTo>
                    <a:pt x="234034" y="75972"/>
                  </a:lnTo>
                  <a:lnTo>
                    <a:pt x="282722" y="21116"/>
                  </a:lnTo>
                  <a:lnTo>
                    <a:pt x="312380" y="0"/>
                  </a:lnTo>
                  <a:lnTo>
                    <a:pt x="321515" y="20956"/>
                  </a:lnTo>
                  <a:lnTo>
                    <a:pt x="334452" y="65094"/>
                  </a:lnTo>
                  <a:lnTo>
                    <a:pt x="343587" y="86050"/>
                  </a:lnTo>
                  <a:lnTo>
                    <a:pt x="343587" y="87585"/>
                  </a:lnTo>
                  <a:lnTo>
                    <a:pt x="344099" y="89222"/>
                  </a:lnTo>
                  <a:lnTo>
                    <a:pt x="345122" y="90450"/>
                  </a:lnTo>
                  <a:lnTo>
                    <a:pt x="345225" y="90654"/>
                  </a:lnTo>
                  <a:lnTo>
                    <a:pt x="339378" y="96063"/>
                  </a:lnTo>
                  <a:lnTo>
                    <a:pt x="333368" y="101411"/>
                  </a:lnTo>
                  <a:lnTo>
                    <a:pt x="327224" y="106624"/>
                  </a:lnTo>
                  <a:lnTo>
                    <a:pt x="320975" y="111732"/>
                  </a:lnTo>
                  <a:lnTo>
                    <a:pt x="312446" y="118277"/>
                  </a:lnTo>
                  <a:lnTo>
                    <a:pt x="303772" y="124727"/>
                  </a:lnTo>
                  <a:lnTo>
                    <a:pt x="295234" y="131329"/>
                  </a:lnTo>
                  <a:lnTo>
                    <a:pt x="254237" y="169875"/>
                  </a:lnTo>
                  <a:lnTo>
                    <a:pt x="223669" y="203717"/>
                  </a:lnTo>
                  <a:lnTo>
                    <a:pt x="195992" y="239900"/>
                  </a:lnTo>
                  <a:lnTo>
                    <a:pt x="171077" y="278001"/>
                  </a:lnTo>
                  <a:lnTo>
                    <a:pt x="152225" y="312060"/>
                  </a:lnTo>
                  <a:lnTo>
                    <a:pt x="142386" y="328836"/>
                  </a:lnTo>
                  <a:lnTo>
                    <a:pt x="131377" y="344815"/>
                  </a:lnTo>
                  <a:close/>
                </a:path>
              </a:pathLst>
            </a:custGeom>
            <a:solidFill>
              <a:srgbClr val="3AB3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3120681" y="3743154"/>
              <a:ext cx="381000" cy="375920"/>
            </a:xfrm>
            <a:custGeom>
              <a:avLst/>
              <a:gdLst/>
              <a:ahLst/>
              <a:cxnLst/>
              <a:rect l="l" t="t" r="r" b="b"/>
              <a:pathLst>
                <a:path w="381000" h="375920">
                  <a:moveTo>
                    <a:pt x="147401" y="253956"/>
                  </a:moveTo>
                  <a:lnTo>
                    <a:pt x="133117" y="253956"/>
                  </a:lnTo>
                  <a:lnTo>
                    <a:pt x="143067" y="237107"/>
                  </a:lnTo>
                  <a:lnTo>
                    <a:pt x="152634" y="220075"/>
                  </a:lnTo>
                  <a:lnTo>
                    <a:pt x="171443" y="185709"/>
                  </a:lnTo>
                  <a:lnTo>
                    <a:pt x="193536" y="148286"/>
                  </a:lnTo>
                  <a:lnTo>
                    <a:pt x="217837" y="112141"/>
                  </a:lnTo>
                  <a:lnTo>
                    <a:pt x="240613" y="80744"/>
                  </a:lnTo>
                  <a:lnTo>
                    <a:pt x="265288" y="50200"/>
                  </a:lnTo>
                  <a:lnTo>
                    <a:pt x="293147" y="22975"/>
                  </a:lnTo>
                  <a:lnTo>
                    <a:pt x="325477" y="1534"/>
                  </a:lnTo>
                  <a:lnTo>
                    <a:pt x="328444" y="0"/>
                  </a:lnTo>
                  <a:lnTo>
                    <a:pt x="332025" y="102"/>
                  </a:lnTo>
                  <a:lnTo>
                    <a:pt x="333969" y="3171"/>
                  </a:lnTo>
                  <a:lnTo>
                    <a:pt x="339638" y="14836"/>
                  </a:lnTo>
                  <a:lnTo>
                    <a:pt x="326705" y="14836"/>
                  </a:lnTo>
                  <a:lnTo>
                    <a:pt x="297090" y="35909"/>
                  </a:lnTo>
                  <a:lnTo>
                    <a:pt x="248373" y="90793"/>
                  </a:lnTo>
                  <a:lnTo>
                    <a:pt x="214779" y="138025"/>
                  </a:lnTo>
                  <a:lnTo>
                    <a:pt x="192010" y="174342"/>
                  </a:lnTo>
                  <a:lnTo>
                    <a:pt x="171028" y="212141"/>
                  </a:lnTo>
                  <a:lnTo>
                    <a:pt x="160577" y="231177"/>
                  </a:lnTo>
                  <a:lnTo>
                    <a:pt x="149800" y="250041"/>
                  </a:lnTo>
                  <a:lnTo>
                    <a:pt x="147401" y="253956"/>
                  </a:lnTo>
                  <a:close/>
                </a:path>
                <a:path w="381000" h="375920">
                  <a:moveTo>
                    <a:pt x="160670" y="359652"/>
                  </a:moveTo>
                  <a:lnTo>
                    <a:pt x="145702" y="359652"/>
                  </a:lnTo>
                  <a:lnTo>
                    <a:pt x="156711" y="343672"/>
                  </a:lnTo>
                  <a:lnTo>
                    <a:pt x="166550" y="326897"/>
                  </a:lnTo>
                  <a:lnTo>
                    <a:pt x="185402" y="292837"/>
                  </a:lnTo>
                  <a:lnTo>
                    <a:pt x="210317" y="254698"/>
                  </a:lnTo>
                  <a:lnTo>
                    <a:pt x="237994" y="218553"/>
                  </a:lnTo>
                  <a:lnTo>
                    <a:pt x="268485" y="184711"/>
                  </a:lnTo>
                  <a:lnTo>
                    <a:pt x="301432" y="153171"/>
                  </a:lnTo>
                  <a:lnTo>
                    <a:pt x="326785" y="133114"/>
                  </a:lnTo>
                  <a:lnTo>
                    <a:pt x="335300" y="126568"/>
                  </a:lnTo>
                  <a:lnTo>
                    <a:pt x="359447" y="105286"/>
                  </a:lnTo>
                  <a:lnTo>
                    <a:pt x="358424" y="104058"/>
                  </a:lnTo>
                  <a:lnTo>
                    <a:pt x="357912" y="102421"/>
                  </a:lnTo>
                  <a:lnTo>
                    <a:pt x="357912" y="100886"/>
                  </a:lnTo>
                  <a:lnTo>
                    <a:pt x="348777" y="79930"/>
                  </a:lnTo>
                  <a:lnTo>
                    <a:pt x="335840" y="35792"/>
                  </a:lnTo>
                  <a:lnTo>
                    <a:pt x="326705" y="14836"/>
                  </a:lnTo>
                  <a:lnTo>
                    <a:pt x="339638" y="14836"/>
                  </a:lnTo>
                  <a:lnTo>
                    <a:pt x="344743" y="25343"/>
                  </a:lnTo>
                  <a:lnTo>
                    <a:pt x="351939" y="49010"/>
                  </a:lnTo>
                  <a:lnTo>
                    <a:pt x="358847" y="72755"/>
                  </a:lnTo>
                  <a:lnTo>
                    <a:pt x="368758" y="95156"/>
                  </a:lnTo>
                  <a:lnTo>
                    <a:pt x="376739" y="95156"/>
                  </a:lnTo>
                  <a:lnTo>
                    <a:pt x="380627" y="101091"/>
                  </a:lnTo>
                  <a:lnTo>
                    <a:pt x="376739" y="105593"/>
                  </a:lnTo>
                  <a:lnTo>
                    <a:pt x="376125" y="106207"/>
                  </a:lnTo>
                  <a:lnTo>
                    <a:pt x="375511" y="106923"/>
                  </a:lnTo>
                  <a:lnTo>
                    <a:pt x="374897" y="107537"/>
                  </a:lnTo>
                  <a:lnTo>
                    <a:pt x="374488" y="110197"/>
                  </a:lnTo>
                  <a:lnTo>
                    <a:pt x="372544" y="111834"/>
                  </a:lnTo>
                  <a:lnTo>
                    <a:pt x="370190" y="112346"/>
                  </a:lnTo>
                  <a:lnTo>
                    <a:pt x="363805" y="118452"/>
                  </a:lnTo>
                  <a:lnTo>
                    <a:pt x="357247" y="124356"/>
                  </a:lnTo>
                  <a:lnTo>
                    <a:pt x="350536" y="130087"/>
                  </a:lnTo>
                  <a:lnTo>
                    <a:pt x="343690" y="135675"/>
                  </a:lnTo>
                  <a:lnTo>
                    <a:pt x="334948" y="142374"/>
                  </a:lnTo>
                  <a:lnTo>
                    <a:pt x="326091" y="148976"/>
                  </a:lnTo>
                  <a:lnTo>
                    <a:pt x="317387" y="155733"/>
                  </a:lnTo>
                  <a:lnTo>
                    <a:pt x="276402" y="194636"/>
                  </a:lnTo>
                  <a:lnTo>
                    <a:pt x="245770" y="228376"/>
                  </a:lnTo>
                  <a:lnTo>
                    <a:pt x="217939" y="264674"/>
                  </a:lnTo>
                  <a:lnTo>
                    <a:pt x="193485" y="303274"/>
                  </a:lnTo>
                  <a:lnTo>
                    <a:pt x="183623" y="321228"/>
                  </a:lnTo>
                  <a:lnTo>
                    <a:pt x="173674" y="339162"/>
                  </a:lnTo>
                  <a:lnTo>
                    <a:pt x="162938" y="356598"/>
                  </a:lnTo>
                  <a:lnTo>
                    <a:pt x="160670" y="359652"/>
                  </a:lnTo>
                  <a:close/>
                </a:path>
                <a:path w="381000" h="375920">
                  <a:moveTo>
                    <a:pt x="144474" y="375920"/>
                  </a:moveTo>
                  <a:lnTo>
                    <a:pt x="105056" y="334136"/>
                  </a:lnTo>
                  <a:lnTo>
                    <a:pt x="70293" y="292632"/>
                  </a:lnTo>
                  <a:lnTo>
                    <a:pt x="55572" y="274276"/>
                  </a:lnTo>
                  <a:lnTo>
                    <a:pt x="40006" y="256437"/>
                  </a:lnTo>
                  <a:lnTo>
                    <a:pt x="22983" y="240171"/>
                  </a:lnTo>
                  <a:lnTo>
                    <a:pt x="3888" y="226534"/>
                  </a:lnTo>
                  <a:lnTo>
                    <a:pt x="0" y="224181"/>
                  </a:lnTo>
                  <a:lnTo>
                    <a:pt x="204" y="219679"/>
                  </a:lnTo>
                  <a:lnTo>
                    <a:pt x="2251" y="216916"/>
                  </a:lnTo>
                  <a:lnTo>
                    <a:pt x="2251" y="216507"/>
                  </a:lnTo>
                  <a:lnTo>
                    <a:pt x="5987" y="197970"/>
                  </a:lnTo>
                  <a:lnTo>
                    <a:pt x="11037" y="179710"/>
                  </a:lnTo>
                  <a:lnTo>
                    <a:pt x="16682" y="161586"/>
                  </a:lnTo>
                  <a:lnTo>
                    <a:pt x="22203" y="143451"/>
                  </a:lnTo>
                  <a:lnTo>
                    <a:pt x="23328" y="139665"/>
                  </a:lnTo>
                  <a:lnTo>
                    <a:pt x="27114" y="137312"/>
                  </a:lnTo>
                  <a:lnTo>
                    <a:pt x="30900" y="139154"/>
                  </a:lnTo>
                  <a:lnTo>
                    <a:pt x="46924" y="149272"/>
                  </a:lnTo>
                  <a:lnTo>
                    <a:pt x="51468" y="153478"/>
                  </a:lnTo>
                  <a:lnTo>
                    <a:pt x="31923" y="153478"/>
                  </a:lnTo>
                  <a:lnTo>
                    <a:pt x="26885" y="169574"/>
                  </a:lnTo>
                  <a:lnTo>
                    <a:pt x="21907" y="185811"/>
                  </a:lnTo>
                  <a:lnTo>
                    <a:pt x="17578" y="201997"/>
                  </a:lnTo>
                  <a:lnTo>
                    <a:pt x="14324" y="218553"/>
                  </a:lnTo>
                  <a:lnTo>
                    <a:pt x="32128" y="231956"/>
                  </a:lnTo>
                  <a:lnTo>
                    <a:pt x="48243" y="247420"/>
                  </a:lnTo>
                  <a:lnTo>
                    <a:pt x="63130" y="264209"/>
                  </a:lnTo>
                  <a:lnTo>
                    <a:pt x="93630" y="301780"/>
                  </a:lnTo>
                  <a:lnTo>
                    <a:pt x="110440" y="321538"/>
                  </a:lnTo>
                  <a:lnTo>
                    <a:pt x="127769" y="340834"/>
                  </a:lnTo>
                  <a:lnTo>
                    <a:pt x="145702" y="359652"/>
                  </a:lnTo>
                  <a:lnTo>
                    <a:pt x="160670" y="359652"/>
                  </a:lnTo>
                  <a:lnTo>
                    <a:pt x="150716" y="373055"/>
                  </a:lnTo>
                  <a:lnTo>
                    <a:pt x="148669" y="375409"/>
                  </a:lnTo>
                  <a:lnTo>
                    <a:pt x="144474" y="375920"/>
                  </a:lnTo>
                  <a:close/>
                </a:path>
                <a:path w="381000" h="375920">
                  <a:moveTo>
                    <a:pt x="130354" y="273806"/>
                  </a:moveTo>
                  <a:lnTo>
                    <a:pt x="109639" y="239591"/>
                  </a:lnTo>
                  <a:lnTo>
                    <a:pt x="83231" y="207490"/>
                  </a:lnTo>
                  <a:lnTo>
                    <a:pt x="76841" y="199931"/>
                  </a:lnTo>
                  <a:lnTo>
                    <a:pt x="66887" y="187464"/>
                  </a:lnTo>
                  <a:lnTo>
                    <a:pt x="56301" y="174863"/>
                  </a:lnTo>
                  <a:lnTo>
                    <a:pt x="44755" y="163183"/>
                  </a:lnTo>
                  <a:lnTo>
                    <a:pt x="31923" y="153478"/>
                  </a:lnTo>
                  <a:lnTo>
                    <a:pt x="51468" y="153478"/>
                  </a:lnTo>
                  <a:lnTo>
                    <a:pt x="61097" y="162393"/>
                  </a:lnTo>
                  <a:lnTo>
                    <a:pt x="73908" y="177068"/>
                  </a:lnTo>
                  <a:lnTo>
                    <a:pt x="85845" y="191848"/>
                  </a:lnTo>
                  <a:lnTo>
                    <a:pt x="92539" y="199751"/>
                  </a:lnTo>
                  <a:lnTo>
                    <a:pt x="118225" y="230747"/>
                  </a:lnTo>
                  <a:lnTo>
                    <a:pt x="133117" y="253956"/>
                  </a:lnTo>
                  <a:lnTo>
                    <a:pt x="147401" y="253956"/>
                  </a:lnTo>
                  <a:lnTo>
                    <a:pt x="138437" y="268587"/>
                  </a:lnTo>
                  <a:lnTo>
                    <a:pt x="136186" y="272066"/>
                  </a:lnTo>
                  <a:lnTo>
                    <a:pt x="130354" y="273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7" name="object 117"/>
          <p:cNvGrpSpPr/>
          <p:nvPr/>
        </p:nvGrpSpPr>
        <p:grpSpPr>
          <a:xfrm>
            <a:off x="13167997" y="8497333"/>
            <a:ext cx="296545" cy="410209"/>
            <a:chOff x="13167997" y="8497333"/>
            <a:chExt cx="296545" cy="410209"/>
          </a:xfrm>
        </p:grpSpPr>
        <p:sp>
          <p:nvSpPr>
            <p:cNvPr id="118" name="object 118"/>
            <p:cNvSpPr/>
            <p:nvPr/>
          </p:nvSpPr>
          <p:spPr>
            <a:xfrm>
              <a:off x="13179651" y="8516018"/>
              <a:ext cx="269875" cy="372110"/>
            </a:xfrm>
            <a:custGeom>
              <a:avLst/>
              <a:gdLst/>
              <a:ahLst/>
              <a:cxnLst/>
              <a:rect l="l" t="t" r="r" b="b"/>
              <a:pathLst>
                <a:path w="269875" h="372109">
                  <a:moveTo>
                    <a:pt x="242809" y="372100"/>
                  </a:moveTo>
                  <a:lnTo>
                    <a:pt x="231233" y="350284"/>
                  </a:lnTo>
                  <a:lnTo>
                    <a:pt x="220193" y="328224"/>
                  </a:lnTo>
                  <a:lnTo>
                    <a:pt x="208833" y="306352"/>
                  </a:lnTo>
                  <a:lnTo>
                    <a:pt x="182847" y="265400"/>
                  </a:lnTo>
                  <a:lnTo>
                    <a:pt x="164049" y="242206"/>
                  </a:lnTo>
                  <a:lnTo>
                    <a:pt x="160232" y="237585"/>
                  </a:lnTo>
                  <a:lnTo>
                    <a:pt x="156113" y="233165"/>
                  </a:lnTo>
                  <a:lnTo>
                    <a:pt x="153802" y="236179"/>
                  </a:lnTo>
                  <a:lnTo>
                    <a:pt x="151090" y="238992"/>
                  </a:lnTo>
                  <a:lnTo>
                    <a:pt x="148478" y="241905"/>
                  </a:lnTo>
                  <a:lnTo>
                    <a:pt x="143857" y="248133"/>
                  </a:lnTo>
                  <a:lnTo>
                    <a:pt x="141345" y="251047"/>
                  </a:lnTo>
                  <a:lnTo>
                    <a:pt x="130643" y="265390"/>
                  </a:lnTo>
                  <a:lnTo>
                    <a:pt x="109051" y="293965"/>
                  </a:lnTo>
                  <a:lnTo>
                    <a:pt x="98349" y="308308"/>
                  </a:lnTo>
                  <a:lnTo>
                    <a:pt x="87895" y="322938"/>
                  </a:lnTo>
                  <a:lnTo>
                    <a:pt x="78081" y="338094"/>
                  </a:lnTo>
                  <a:lnTo>
                    <a:pt x="69360" y="353854"/>
                  </a:lnTo>
                  <a:lnTo>
                    <a:pt x="62184" y="370291"/>
                  </a:lnTo>
                  <a:lnTo>
                    <a:pt x="56257" y="363501"/>
                  </a:lnTo>
                  <a:lnTo>
                    <a:pt x="50556" y="356503"/>
                  </a:lnTo>
                  <a:lnTo>
                    <a:pt x="44892" y="349468"/>
                  </a:lnTo>
                  <a:lnTo>
                    <a:pt x="39078" y="342565"/>
                  </a:lnTo>
                  <a:lnTo>
                    <a:pt x="32101" y="335787"/>
                  </a:lnTo>
                  <a:lnTo>
                    <a:pt x="24398" y="329781"/>
                  </a:lnTo>
                  <a:lnTo>
                    <a:pt x="16602" y="323889"/>
                  </a:lnTo>
                  <a:lnTo>
                    <a:pt x="9342" y="317450"/>
                  </a:lnTo>
                  <a:lnTo>
                    <a:pt x="9744" y="316144"/>
                  </a:lnTo>
                  <a:lnTo>
                    <a:pt x="9644" y="314637"/>
                  </a:lnTo>
                  <a:lnTo>
                    <a:pt x="9041" y="313331"/>
                  </a:lnTo>
                  <a:lnTo>
                    <a:pt x="25423" y="301877"/>
                  </a:lnTo>
                  <a:lnTo>
                    <a:pt x="54346" y="273281"/>
                  </a:lnTo>
                  <a:lnTo>
                    <a:pt x="79943" y="244030"/>
                  </a:lnTo>
                  <a:lnTo>
                    <a:pt x="114724" y="198908"/>
                  </a:lnTo>
                  <a:lnTo>
                    <a:pt x="114824" y="199109"/>
                  </a:lnTo>
                  <a:lnTo>
                    <a:pt x="115025" y="199310"/>
                  </a:lnTo>
                  <a:lnTo>
                    <a:pt x="118240" y="194287"/>
                  </a:lnTo>
                  <a:lnTo>
                    <a:pt x="119948" y="191776"/>
                  </a:lnTo>
                  <a:lnTo>
                    <a:pt x="120651" y="190470"/>
                  </a:lnTo>
                  <a:lnTo>
                    <a:pt x="121354" y="189063"/>
                  </a:lnTo>
                  <a:lnTo>
                    <a:pt x="122057" y="187757"/>
                  </a:lnTo>
                  <a:lnTo>
                    <a:pt x="119244" y="184543"/>
                  </a:lnTo>
                  <a:lnTo>
                    <a:pt x="114422" y="177310"/>
                  </a:lnTo>
                  <a:lnTo>
                    <a:pt x="114221" y="177611"/>
                  </a:lnTo>
                  <a:lnTo>
                    <a:pt x="100741" y="160172"/>
                  </a:lnTo>
                  <a:lnTo>
                    <a:pt x="87474" y="142576"/>
                  </a:lnTo>
                  <a:lnTo>
                    <a:pt x="74170" y="125018"/>
                  </a:lnTo>
                  <a:lnTo>
                    <a:pt x="60677" y="107591"/>
                  </a:lnTo>
                  <a:lnTo>
                    <a:pt x="53985" y="99272"/>
                  </a:lnTo>
                  <a:lnTo>
                    <a:pt x="47228" y="90990"/>
                  </a:lnTo>
                  <a:lnTo>
                    <a:pt x="40489" y="82671"/>
                  </a:lnTo>
                  <a:lnTo>
                    <a:pt x="33854" y="74239"/>
                  </a:lnTo>
                  <a:lnTo>
                    <a:pt x="27962" y="66596"/>
                  </a:lnTo>
                  <a:lnTo>
                    <a:pt x="21900" y="59057"/>
                  </a:lnTo>
                  <a:lnTo>
                    <a:pt x="0" y="39580"/>
                  </a:lnTo>
                  <a:lnTo>
                    <a:pt x="12582" y="27971"/>
                  </a:lnTo>
                  <a:lnTo>
                    <a:pt x="26295" y="17680"/>
                  </a:lnTo>
                  <a:lnTo>
                    <a:pt x="40798" y="8444"/>
                  </a:lnTo>
                  <a:lnTo>
                    <a:pt x="55754" y="0"/>
                  </a:lnTo>
                  <a:lnTo>
                    <a:pt x="58135" y="7303"/>
                  </a:lnTo>
                  <a:lnTo>
                    <a:pt x="61393" y="14428"/>
                  </a:lnTo>
                  <a:lnTo>
                    <a:pt x="65120" y="21345"/>
                  </a:lnTo>
                  <a:lnTo>
                    <a:pt x="68914" y="28028"/>
                  </a:lnTo>
                  <a:lnTo>
                    <a:pt x="73416" y="35893"/>
                  </a:lnTo>
                  <a:lnTo>
                    <a:pt x="77956" y="43712"/>
                  </a:lnTo>
                  <a:lnTo>
                    <a:pt x="82420" y="51549"/>
                  </a:lnTo>
                  <a:lnTo>
                    <a:pt x="86696" y="59471"/>
                  </a:lnTo>
                  <a:lnTo>
                    <a:pt x="97712" y="80265"/>
                  </a:lnTo>
                  <a:lnTo>
                    <a:pt x="109048" y="100898"/>
                  </a:lnTo>
                  <a:lnTo>
                    <a:pt x="120685" y="121362"/>
                  </a:lnTo>
                  <a:lnTo>
                    <a:pt x="132605" y="141647"/>
                  </a:lnTo>
                  <a:lnTo>
                    <a:pt x="133007" y="142249"/>
                  </a:lnTo>
                  <a:lnTo>
                    <a:pt x="133309" y="142752"/>
                  </a:lnTo>
                  <a:lnTo>
                    <a:pt x="136423" y="147373"/>
                  </a:lnTo>
                  <a:lnTo>
                    <a:pt x="139035" y="151492"/>
                  </a:lnTo>
                  <a:lnTo>
                    <a:pt x="141647" y="155510"/>
                  </a:lnTo>
                  <a:lnTo>
                    <a:pt x="143455" y="153601"/>
                  </a:lnTo>
                  <a:lnTo>
                    <a:pt x="145364" y="151693"/>
                  </a:lnTo>
                  <a:lnTo>
                    <a:pt x="147272" y="149683"/>
                  </a:lnTo>
                  <a:lnTo>
                    <a:pt x="149985" y="146067"/>
                  </a:lnTo>
                  <a:lnTo>
                    <a:pt x="149583" y="145364"/>
                  </a:lnTo>
                  <a:lnTo>
                    <a:pt x="158850" y="129585"/>
                  </a:lnTo>
                  <a:lnTo>
                    <a:pt x="184844" y="81271"/>
                  </a:lnTo>
                  <a:lnTo>
                    <a:pt x="200681" y="46321"/>
                  </a:lnTo>
                  <a:lnTo>
                    <a:pt x="208193" y="27546"/>
                  </a:lnTo>
                  <a:lnTo>
                    <a:pt x="211051" y="20682"/>
                  </a:lnTo>
                  <a:lnTo>
                    <a:pt x="214042" y="13874"/>
                  </a:lnTo>
                  <a:lnTo>
                    <a:pt x="217192" y="7132"/>
                  </a:lnTo>
                  <a:lnTo>
                    <a:pt x="229125" y="27021"/>
                  </a:lnTo>
                  <a:lnTo>
                    <a:pt x="241905" y="46374"/>
                  </a:lnTo>
                  <a:lnTo>
                    <a:pt x="255363" y="65293"/>
                  </a:lnTo>
                  <a:lnTo>
                    <a:pt x="269330" y="83883"/>
                  </a:lnTo>
                  <a:lnTo>
                    <a:pt x="255319" y="101626"/>
                  </a:lnTo>
                  <a:lnTo>
                    <a:pt x="241101" y="119219"/>
                  </a:lnTo>
                  <a:lnTo>
                    <a:pt x="226808" y="136774"/>
                  </a:lnTo>
                  <a:lnTo>
                    <a:pt x="212571" y="154405"/>
                  </a:lnTo>
                  <a:lnTo>
                    <a:pt x="204674" y="164421"/>
                  </a:lnTo>
                  <a:lnTo>
                    <a:pt x="196937" y="174560"/>
                  </a:lnTo>
                  <a:lnTo>
                    <a:pt x="189332" y="184792"/>
                  </a:lnTo>
                  <a:lnTo>
                    <a:pt x="181830" y="195091"/>
                  </a:lnTo>
                  <a:lnTo>
                    <a:pt x="181730" y="194890"/>
                  </a:lnTo>
                  <a:lnTo>
                    <a:pt x="179922" y="198406"/>
                  </a:lnTo>
                  <a:lnTo>
                    <a:pt x="178013" y="201822"/>
                  </a:lnTo>
                  <a:lnTo>
                    <a:pt x="176004" y="205237"/>
                  </a:lnTo>
                  <a:lnTo>
                    <a:pt x="179520" y="210963"/>
                  </a:lnTo>
                  <a:lnTo>
                    <a:pt x="182935" y="216690"/>
                  </a:lnTo>
                  <a:lnTo>
                    <a:pt x="186150" y="222516"/>
                  </a:lnTo>
                  <a:lnTo>
                    <a:pt x="191173" y="229147"/>
                  </a:lnTo>
                  <a:lnTo>
                    <a:pt x="196196" y="235676"/>
                  </a:lnTo>
                  <a:lnTo>
                    <a:pt x="201420" y="242106"/>
                  </a:lnTo>
                  <a:lnTo>
                    <a:pt x="208794" y="251078"/>
                  </a:lnTo>
                  <a:lnTo>
                    <a:pt x="216187" y="260013"/>
                  </a:lnTo>
                  <a:lnTo>
                    <a:pt x="223430" y="269060"/>
                  </a:lnTo>
                  <a:lnTo>
                    <a:pt x="230352" y="278371"/>
                  </a:lnTo>
                  <a:lnTo>
                    <a:pt x="236865" y="287556"/>
                  </a:lnTo>
                  <a:lnTo>
                    <a:pt x="243650" y="296617"/>
                  </a:lnTo>
                  <a:lnTo>
                    <a:pt x="261595" y="314135"/>
                  </a:lnTo>
                  <a:lnTo>
                    <a:pt x="261896" y="315039"/>
                  </a:lnTo>
                  <a:lnTo>
                    <a:pt x="262901" y="316646"/>
                  </a:lnTo>
                  <a:lnTo>
                    <a:pt x="266517" y="320062"/>
                  </a:lnTo>
                  <a:lnTo>
                    <a:pt x="268326" y="321267"/>
                  </a:lnTo>
                  <a:lnTo>
                    <a:pt x="263519" y="334578"/>
                  </a:lnTo>
                  <a:lnTo>
                    <a:pt x="257225" y="347362"/>
                  </a:lnTo>
                  <a:lnTo>
                    <a:pt x="250102" y="359806"/>
                  </a:lnTo>
                  <a:lnTo>
                    <a:pt x="242809" y="372100"/>
                  </a:lnTo>
                  <a:close/>
                </a:path>
              </a:pathLst>
            </a:custGeom>
            <a:solidFill>
              <a:srgbClr val="EE4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3167997" y="8497333"/>
              <a:ext cx="296545" cy="410209"/>
            </a:xfrm>
            <a:custGeom>
              <a:avLst/>
              <a:gdLst/>
              <a:ahLst/>
              <a:cxnLst/>
              <a:rect l="l" t="t" r="r" b="b"/>
              <a:pathLst>
                <a:path w="296544" h="410209">
                  <a:moveTo>
                    <a:pt x="168666" y="151130"/>
                  </a:moveTo>
                  <a:lnTo>
                    <a:pt x="153903" y="151130"/>
                  </a:lnTo>
                  <a:lnTo>
                    <a:pt x="162734" y="135890"/>
                  </a:lnTo>
                  <a:lnTo>
                    <a:pt x="171282" y="120650"/>
                  </a:lnTo>
                  <a:lnTo>
                    <a:pt x="179529" y="105410"/>
                  </a:lnTo>
                  <a:lnTo>
                    <a:pt x="187456" y="88900"/>
                  </a:lnTo>
                  <a:lnTo>
                    <a:pt x="195802" y="71120"/>
                  </a:lnTo>
                  <a:lnTo>
                    <a:pt x="203442" y="52070"/>
                  </a:lnTo>
                  <a:lnTo>
                    <a:pt x="211175" y="33020"/>
                  </a:lnTo>
                  <a:lnTo>
                    <a:pt x="219804" y="15240"/>
                  </a:lnTo>
                  <a:lnTo>
                    <a:pt x="219603" y="15240"/>
                  </a:lnTo>
                  <a:lnTo>
                    <a:pt x="219502" y="13970"/>
                  </a:lnTo>
                  <a:lnTo>
                    <a:pt x="221713" y="10160"/>
                  </a:lnTo>
                  <a:lnTo>
                    <a:pt x="223420" y="6350"/>
                  </a:lnTo>
                  <a:lnTo>
                    <a:pt x="224626" y="2540"/>
                  </a:lnTo>
                  <a:lnTo>
                    <a:pt x="225430" y="2540"/>
                  </a:lnTo>
                  <a:lnTo>
                    <a:pt x="228042" y="0"/>
                  </a:lnTo>
                  <a:lnTo>
                    <a:pt x="230653" y="0"/>
                  </a:lnTo>
                  <a:lnTo>
                    <a:pt x="231256" y="1270"/>
                  </a:lnTo>
                  <a:lnTo>
                    <a:pt x="231959" y="2540"/>
                  </a:lnTo>
                  <a:lnTo>
                    <a:pt x="233265" y="6350"/>
                  </a:lnTo>
                  <a:lnTo>
                    <a:pt x="234672" y="8890"/>
                  </a:lnTo>
                  <a:lnTo>
                    <a:pt x="236279" y="11430"/>
                  </a:lnTo>
                  <a:lnTo>
                    <a:pt x="235978" y="11430"/>
                  </a:lnTo>
                  <a:lnTo>
                    <a:pt x="244020" y="25400"/>
                  </a:lnTo>
                  <a:lnTo>
                    <a:pt x="229147" y="25400"/>
                  </a:lnTo>
                  <a:lnTo>
                    <a:pt x="225996" y="31750"/>
                  </a:lnTo>
                  <a:lnTo>
                    <a:pt x="223006" y="38100"/>
                  </a:lnTo>
                  <a:lnTo>
                    <a:pt x="220148" y="45720"/>
                  </a:lnTo>
                  <a:lnTo>
                    <a:pt x="217393" y="52070"/>
                  </a:lnTo>
                  <a:lnTo>
                    <a:pt x="202390" y="87630"/>
                  </a:lnTo>
                  <a:lnTo>
                    <a:pt x="179771" y="132080"/>
                  </a:lnTo>
                  <a:lnTo>
                    <a:pt x="170805" y="147320"/>
                  </a:lnTo>
                  <a:lnTo>
                    <a:pt x="168666" y="151130"/>
                  </a:lnTo>
                  <a:close/>
                </a:path>
                <a:path w="296544" h="410209">
                  <a:moveTo>
                    <a:pt x="76147" y="407670"/>
                  </a:moveTo>
                  <a:lnTo>
                    <a:pt x="72531" y="405130"/>
                  </a:lnTo>
                  <a:lnTo>
                    <a:pt x="63880" y="396240"/>
                  </a:lnTo>
                  <a:lnTo>
                    <a:pt x="48162" y="375920"/>
                  </a:lnTo>
                  <a:lnTo>
                    <a:pt x="39681" y="367030"/>
                  </a:lnTo>
                  <a:lnTo>
                    <a:pt x="30928" y="359410"/>
                  </a:lnTo>
                  <a:lnTo>
                    <a:pt x="21874" y="353060"/>
                  </a:lnTo>
                  <a:lnTo>
                    <a:pt x="13235" y="345440"/>
                  </a:lnTo>
                  <a:lnTo>
                    <a:pt x="5726" y="336550"/>
                  </a:lnTo>
                  <a:lnTo>
                    <a:pt x="5223" y="335280"/>
                  </a:lnTo>
                  <a:lnTo>
                    <a:pt x="4922" y="335280"/>
                  </a:lnTo>
                  <a:lnTo>
                    <a:pt x="4822" y="334010"/>
                  </a:lnTo>
                  <a:lnTo>
                    <a:pt x="2411" y="331470"/>
                  </a:lnTo>
                  <a:lnTo>
                    <a:pt x="2109" y="326390"/>
                  </a:lnTo>
                  <a:lnTo>
                    <a:pt x="6228" y="325120"/>
                  </a:lnTo>
                  <a:lnTo>
                    <a:pt x="12557" y="321310"/>
                  </a:lnTo>
                  <a:lnTo>
                    <a:pt x="13059" y="321310"/>
                  </a:lnTo>
                  <a:lnTo>
                    <a:pt x="42695" y="297180"/>
                  </a:lnTo>
                  <a:lnTo>
                    <a:pt x="58128" y="280670"/>
                  </a:lnTo>
                  <a:lnTo>
                    <a:pt x="65651" y="273050"/>
                  </a:lnTo>
                  <a:lnTo>
                    <a:pt x="73033" y="264160"/>
                  </a:lnTo>
                  <a:lnTo>
                    <a:pt x="84989" y="250190"/>
                  </a:lnTo>
                  <a:lnTo>
                    <a:pt x="96578" y="236220"/>
                  </a:lnTo>
                  <a:lnTo>
                    <a:pt x="107772" y="222250"/>
                  </a:lnTo>
                  <a:lnTo>
                    <a:pt x="118541" y="207010"/>
                  </a:lnTo>
                  <a:lnTo>
                    <a:pt x="110726" y="196850"/>
                  </a:lnTo>
                  <a:lnTo>
                    <a:pt x="103033" y="186690"/>
                  </a:lnTo>
                  <a:lnTo>
                    <a:pt x="95359" y="175260"/>
                  </a:lnTo>
                  <a:lnTo>
                    <a:pt x="87600" y="165100"/>
                  </a:lnTo>
                  <a:lnTo>
                    <a:pt x="79128" y="154940"/>
                  </a:lnTo>
                  <a:lnTo>
                    <a:pt x="70610" y="143510"/>
                  </a:lnTo>
                  <a:lnTo>
                    <a:pt x="47528" y="114300"/>
                  </a:lnTo>
                  <a:lnTo>
                    <a:pt x="29233" y="91440"/>
                  </a:lnTo>
                  <a:lnTo>
                    <a:pt x="24712" y="86360"/>
                  </a:lnTo>
                  <a:lnTo>
                    <a:pt x="19890" y="80010"/>
                  </a:lnTo>
                  <a:lnTo>
                    <a:pt x="14164" y="74930"/>
                  </a:lnTo>
                  <a:lnTo>
                    <a:pt x="9644" y="67310"/>
                  </a:lnTo>
                  <a:lnTo>
                    <a:pt x="4922" y="60960"/>
                  </a:lnTo>
                  <a:lnTo>
                    <a:pt x="0" y="54610"/>
                  </a:lnTo>
                  <a:lnTo>
                    <a:pt x="0" y="53340"/>
                  </a:lnTo>
                  <a:lnTo>
                    <a:pt x="33113" y="24130"/>
                  </a:lnTo>
                  <a:lnTo>
                    <a:pt x="68513" y="3810"/>
                  </a:lnTo>
                  <a:lnTo>
                    <a:pt x="69819" y="2540"/>
                  </a:lnTo>
                  <a:lnTo>
                    <a:pt x="72230" y="2540"/>
                  </a:lnTo>
                  <a:lnTo>
                    <a:pt x="75444" y="8890"/>
                  </a:lnTo>
                  <a:lnTo>
                    <a:pt x="78558" y="15240"/>
                  </a:lnTo>
                  <a:lnTo>
                    <a:pt x="80045" y="17780"/>
                  </a:lnTo>
                  <a:lnTo>
                    <a:pt x="67709" y="17780"/>
                  </a:lnTo>
                  <a:lnTo>
                    <a:pt x="52753" y="26670"/>
                  </a:lnTo>
                  <a:lnTo>
                    <a:pt x="38249" y="35560"/>
                  </a:lnTo>
                  <a:lnTo>
                    <a:pt x="24537" y="45720"/>
                  </a:lnTo>
                  <a:lnTo>
                    <a:pt x="11954" y="57150"/>
                  </a:lnTo>
                  <a:lnTo>
                    <a:pt x="14968" y="59690"/>
                  </a:lnTo>
                  <a:lnTo>
                    <a:pt x="17781" y="60960"/>
                  </a:lnTo>
                  <a:lnTo>
                    <a:pt x="20393" y="63500"/>
                  </a:lnTo>
                  <a:lnTo>
                    <a:pt x="27415" y="69850"/>
                  </a:lnTo>
                  <a:lnTo>
                    <a:pt x="33854" y="77470"/>
                  </a:lnTo>
                  <a:lnTo>
                    <a:pt x="39916" y="85090"/>
                  </a:lnTo>
                  <a:lnTo>
                    <a:pt x="45809" y="92710"/>
                  </a:lnTo>
                  <a:lnTo>
                    <a:pt x="52444" y="100330"/>
                  </a:lnTo>
                  <a:lnTo>
                    <a:pt x="65940" y="116840"/>
                  </a:lnTo>
                  <a:lnTo>
                    <a:pt x="72631" y="125730"/>
                  </a:lnTo>
                  <a:lnTo>
                    <a:pt x="86124" y="143510"/>
                  </a:lnTo>
                  <a:lnTo>
                    <a:pt x="99429" y="161290"/>
                  </a:lnTo>
                  <a:lnTo>
                    <a:pt x="112696" y="177800"/>
                  </a:lnTo>
                  <a:lnTo>
                    <a:pt x="126076" y="195580"/>
                  </a:lnTo>
                  <a:lnTo>
                    <a:pt x="126377" y="195580"/>
                  </a:lnTo>
                  <a:lnTo>
                    <a:pt x="131199" y="203200"/>
                  </a:lnTo>
                  <a:lnTo>
                    <a:pt x="134012" y="205740"/>
                  </a:lnTo>
                  <a:lnTo>
                    <a:pt x="131902" y="209550"/>
                  </a:lnTo>
                  <a:lnTo>
                    <a:pt x="130194" y="212090"/>
                  </a:lnTo>
                  <a:lnTo>
                    <a:pt x="126980" y="217170"/>
                  </a:lnTo>
                  <a:lnTo>
                    <a:pt x="126678" y="217170"/>
                  </a:lnTo>
                  <a:lnTo>
                    <a:pt x="115472" y="232410"/>
                  </a:lnTo>
                  <a:lnTo>
                    <a:pt x="103862" y="247650"/>
                  </a:lnTo>
                  <a:lnTo>
                    <a:pt x="91855" y="261620"/>
                  </a:lnTo>
                  <a:lnTo>
                    <a:pt x="79463" y="276860"/>
                  </a:lnTo>
                  <a:lnTo>
                    <a:pt x="66315" y="290830"/>
                  </a:lnTo>
                  <a:lnTo>
                    <a:pt x="52414" y="306070"/>
                  </a:lnTo>
                  <a:lnTo>
                    <a:pt x="37420" y="320040"/>
                  </a:lnTo>
                  <a:lnTo>
                    <a:pt x="20995" y="331470"/>
                  </a:lnTo>
                  <a:lnTo>
                    <a:pt x="21598" y="332740"/>
                  </a:lnTo>
                  <a:lnTo>
                    <a:pt x="21799" y="334010"/>
                  </a:lnTo>
                  <a:lnTo>
                    <a:pt x="21297" y="335280"/>
                  </a:lnTo>
                  <a:lnTo>
                    <a:pt x="28557" y="341630"/>
                  </a:lnTo>
                  <a:lnTo>
                    <a:pt x="44055" y="354330"/>
                  </a:lnTo>
                  <a:lnTo>
                    <a:pt x="51033" y="360680"/>
                  </a:lnTo>
                  <a:lnTo>
                    <a:pt x="56804" y="367030"/>
                  </a:lnTo>
                  <a:lnTo>
                    <a:pt x="62472" y="374650"/>
                  </a:lnTo>
                  <a:lnTo>
                    <a:pt x="68197" y="381000"/>
                  </a:lnTo>
                  <a:lnTo>
                    <a:pt x="74138" y="388620"/>
                  </a:lnTo>
                  <a:lnTo>
                    <a:pt x="87921" y="388620"/>
                  </a:lnTo>
                  <a:lnTo>
                    <a:pt x="82979" y="401320"/>
                  </a:lnTo>
                  <a:lnTo>
                    <a:pt x="81673" y="406400"/>
                  </a:lnTo>
                  <a:lnTo>
                    <a:pt x="76147" y="407670"/>
                  </a:lnTo>
                  <a:close/>
                </a:path>
                <a:path w="296544" h="410209">
                  <a:moveTo>
                    <a:pt x="153601" y="173990"/>
                  </a:moveTo>
                  <a:lnTo>
                    <a:pt x="150989" y="168910"/>
                  </a:lnTo>
                  <a:lnTo>
                    <a:pt x="148377" y="165100"/>
                  </a:lnTo>
                  <a:lnTo>
                    <a:pt x="145665" y="161290"/>
                  </a:lnTo>
                  <a:lnTo>
                    <a:pt x="145364" y="161290"/>
                  </a:lnTo>
                  <a:lnTo>
                    <a:pt x="144962" y="160020"/>
                  </a:lnTo>
                  <a:lnTo>
                    <a:pt x="144560" y="160020"/>
                  </a:lnTo>
                  <a:lnTo>
                    <a:pt x="132640" y="139700"/>
                  </a:lnTo>
                  <a:lnTo>
                    <a:pt x="121002" y="119380"/>
                  </a:lnTo>
                  <a:lnTo>
                    <a:pt x="109666" y="97790"/>
                  </a:lnTo>
                  <a:lnTo>
                    <a:pt x="98650" y="77470"/>
                  </a:lnTo>
                  <a:lnTo>
                    <a:pt x="94332" y="69850"/>
                  </a:lnTo>
                  <a:lnTo>
                    <a:pt x="89873" y="62230"/>
                  </a:lnTo>
                  <a:lnTo>
                    <a:pt x="80869" y="45720"/>
                  </a:lnTo>
                  <a:lnTo>
                    <a:pt x="77075" y="39370"/>
                  </a:lnTo>
                  <a:lnTo>
                    <a:pt x="73347" y="33020"/>
                  </a:lnTo>
                  <a:lnTo>
                    <a:pt x="70090" y="25400"/>
                  </a:lnTo>
                  <a:lnTo>
                    <a:pt x="67709" y="17780"/>
                  </a:lnTo>
                  <a:lnTo>
                    <a:pt x="80045" y="17780"/>
                  </a:lnTo>
                  <a:lnTo>
                    <a:pt x="82275" y="21590"/>
                  </a:lnTo>
                  <a:lnTo>
                    <a:pt x="84486" y="26670"/>
                  </a:lnTo>
                  <a:lnTo>
                    <a:pt x="90111" y="36830"/>
                  </a:lnTo>
                  <a:lnTo>
                    <a:pt x="93326" y="44450"/>
                  </a:lnTo>
                  <a:lnTo>
                    <a:pt x="97646" y="52070"/>
                  </a:lnTo>
                  <a:lnTo>
                    <a:pt x="102568" y="58420"/>
                  </a:lnTo>
                  <a:lnTo>
                    <a:pt x="105582" y="64770"/>
                  </a:lnTo>
                  <a:lnTo>
                    <a:pt x="108596" y="69850"/>
                  </a:lnTo>
                  <a:lnTo>
                    <a:pt x="111409" y="74930"/>
                  </a:lnTo>
                  <a:lnTo>
                    <a:pt x="121637" y="93980"/>
                  </a:lnTo>
                  <a:lnTo>
                    <a:pt x="132128" y="113030"/>
                  </a:lnTo>
                  <a:lnTo>
                    <a:pt x="142884" y="132080"/>
                  </a:lnTo>
                  <a:lnTo>
                    <a:pt x="153903" y="151130"/>
                  </a:lnTo>
                  <a:lnTo>
                    <a:pt x="168666" y="151130"/>
                  </a:lnTo>
                  <a:lnTo>
                    <a:pt x="161538" y="163830"/>
                  </a:lnTo>
                  <a:lnTo>
                    <a:pt x="161939" y="163830"/>
                  </a:lnTo>
                  <a:lnTo>
                    <a:pt x="159227" y="167640"/>
                  </a:lnTo>
                  <a:lnTo>
                    <a:pt x="155410" y="171450"/>
                  </a:lnTo>
                  <a:lnTo>
                    <a:pt x="153601" y="173990"/>
                  </a:lnTo>
                  <a:close/>
                </a:path>
                <a:path w="296544" h="410209">
                  <a:moveTo>
                    <a:pt x="269883" y="389890"/>
                  </a:moveTo>
                  <a:lnTo>
                    <a:pt x="254764" y="389890"/>
                  </a:lnTo>
                  <a:lnTo>
                    <a:pt x="262005" y="378460"/>
                  </a:lnTo>
                  <a:lnTo>
                    <a:pt x="269142" y="365760"/>
                  </a:lnTo>
                  <a:lnTo>
                    <a:pt x="275545" y="353060"/>
                  </a:lnTo>
                  <a:lnTo>
                    <a:pt x="280582" y="339090"/>
                  </a:lnTo>
                  <a:lnTo>
                    <a:pt x="278673" y="337820"/>
                  </a:lnTo>
                  <a:lnTo>
                    <a:pt x="276965" y="336550"/>
                  </a:lnTo>
                  <a:lnTo>
                    <a:pt x="274353" y="334010"/>
                  </a:lnTo>
                  <a:lnTo>
                    <a:pt x="273851" y="332740"/>
                  </a:lnTo>
                  <a:lnTo>
                    <a:pt x="273549" y="332740"/>
                  </a:lnTo>
                  <a:lnTo>
                    <a:pt x="272746" y="331470"/>
                  </a:lnTo>
                  <a:lnTo>
                    <a:pt x="271239" y="331470"/>
                  </a:lnTo>
                  <a:lnTo>
                    <a:pt x="262975" y="323850"/>
                  </a:lnTo>
                  <a:lnTo>
                    <a:pt x="255605" y="314960"/>
                  </a:lnTo>
                  <a:lnTo>
                    <a:pt x="248819" y="306070"/>
                  </a:lnTo>
                  <a:lnTo>
                    <a:pt x="242307" y="295910"/>
                  </a:lnTo>
                  <a:lnTo>
                    <a:pt x="235384" y="287020"/>
                  </a:lnTo>
                  <a:lnTo>
                    <a:pt x="228142" y="278130"/>
                  </a:lnTo>
                  <a:lnTo>
                    <a:pt x="213374" y="260350"/>
                  </a:lnTo>
                  <a:lnTo>
                    <a:pt x="208151" y="254000"/>
                  </a:lnTo>
                  <a:lnTo>
                    <a:pt x="203027" y="247650"/>
                  </a:lnTo>
                  <a:lnTo>
                    <a:pt x="198105" y="240030"/>
                  </a:lnTo>
                  <a:lnTo>
                    <a:pt x="194890" y="234950"/>
                  </a:lnTo>
                  <a:lnTo>
                    <a:pt x="191575" y="228600"/>
                  </a:lnTo>
                  <a:lnTo>
                    <a:pt x="187958" y="223520"/>
                  </a:lnTo>
                  <a:lnTo>
                    <a:pt x="190068" y="219710"/>
                  </a:lnTo>
                  <a:lnTo>
                    <a:pt x="191977" y="215900"/>
                  </a:lnTo>
                  <a:lnTo>
                    <a:pt x="193685" y="213360"/>
                  </a:lnTo>
                  <a:lnTo>
                    <a:pt x="201286" y="203200"/>
                  </a:lnTo>
                  <a:lnTo>
                    <a:pt x="208892" y="193040"/>
                  </a:lnTo>
                  <a:lnTo>
                    <a:pt x="216628" y="182880"/>
                  </a:lnTo>
                  <a:lnTo>
                    <a:pt x="224525" y="172720"/>
                  </a:lnTo>
                  <a:lnTo>
                    <a:pt x="267232" y="119380"/>
                  </a:lnTo>
                  <a:lnTo>
                    <a:pt x="281285" y="101600"/>
                  </a:lnTo>
                  <a:lnTo>
                    <a:pt x="267360" y="83820"/>
                  </a:lnTo>
                  <a:lnTo>
                    <a:pt x="253897" y="64770"/>
                  </a:lnTo>
                  <a:lnTo>
                    <a:pt x="229147" y="25400"/>
                  </a:lnTo>
                  <a:lnTo>
                    <a:pt x="244020" y="25400"/>
                  </a:lnTo>
                  <a:lnTo>
                    <a:pt x="249138" y="34290"/>
                  </a:lnTo>
                  <a:lnTo>
                    <a:pt x="263428" y="55880"/>
                  </a:lnTo>
                  <a:lnTo>
                    <a:pt x="278585" y="77470"/>
                  </a:lnTo>
                  <a:lnTo>
                    <a:pt x="294344" y="99060"/>
                  </a:lnTo>
                  <a:lnTo>
                    <a:pt x="296153" y="100330"/>
                  </a:lnTo>
                  <a:lnTo>
                    <a:pt x="295148" y="104140"/>
                  </a:lnTo>
                  <a:lnTo>
                    <a:pt x="293541" y="106680"/>
                  </a:lnTo>
                  <a:lnTo>
                    <a:pt x="278685" y="125730"/>
                  </a:lnTo>
                  <a:lnTo>
                    <a:pt x="263604" y="143510"/>
                  </a:lnTo>
                  <a:lnTo>
                    <a:pt x="233366" y="181610"/>
                  </a:lnTo>
                  <a:lnTo>
                    <a:pt x="225108" y="191770"/>
                  </a:lnTo>
                  <a:lnTo>
                    <a:pt x="217029" y="201930"/>
                  </a:lnTo>
                  <a:lnTo>
                    <a:pt x="209081" y="213360"/>
                  </a:lnTo>
                  <a:lnTo>
                    <a:pt x="201219" y="223520"/>
                  </a:lnTo>
                  <a:lnTo>
                    <a:pt x="238627" y="271780"/>
                  </a:lnTo>
                  <a:lnTo>
                    <a:pt x="245846" y="280670"/>
                  </a:lnTo>
                  <a:lnTo>
                    <a:pt x="252754" y="289560"/>
                  </a:lnTo>
                  <a:lnTo>
                    <a:pt x="257660" y="297180"/>
                  </a:lnTo>
                  <a:lnTo>
                    <a:pt x="262687" y="303530"/>
                  </a:lnTo>
                  <a:lnTo>
                    <a:pt x="267998" y="309880"/>
                  </a:lnTo>
                  <a:lnTo>
                    <a:pt x="273750" y="316230"/>
                  </a:lnTo>
                  <a:lnTo>
                    <a:pt x="277166" y="321310"/>
                  </a:lnTo>
                  <a:lnTo>
                    <a:pt x="281888" y="326390"/>
                  </a:lnTo>
                  <a:lnTo>
                    <a:pt x="286006" y="330200"/>
                  </a:lnTo>
                  <a:lnTo>
                    <a:pt x="288417" y="332740"/>
                  </a:lnTo>
                  <a:lnTo>
                    <a:pt x="291029" y="335280"/>
                  </a:lnTo>
                  <a:lnTo>
                    <a:pt x="293842" y="337820"/>
                  </a:lnTo>
                  <a:lnTo>
                    <a:pt x="287953" y="355600"/>
                  </a:lnTo>
                  <a:lnTo>
                    <a:pt x="279502" y="373380"/>
                  </a:lnTo>
                  <a:lnTo>
                    <a:pt x="269883" y="389890"/>
                  </a:lnTo>
                  <a:close/>
                </a:path>
                <a:path w="296544" h="410209">
                  <a:moveTo>
                    <a:pt x="87921" y="388620"/>
                  </a:moveTo>
                  <a:lnTo>
                    <a:pt x="74138" y="388620"/>
                  </a:lnTo>
                  <a:lnTo>
                    <a:pt x="81315" y="372110"/>
                  </a:lnTo>
                  <a:lnTo>
                    <a:pt x="90036" y="355600"/>
                  </a:lnTo>
                  <a:lnTo>
                    <a:pt x="99850" y="340360"/>
                  </a:lnTo>
                  <a:lnTo>
                    <a:pt x="110304" y="326390"/>
                  </a:lnTo>
                  <a:lnTo>
                    <a:pt x="120991" y="312420"/>
                  </a:lnTo>
                  <a:lnTo>
                    <a:pt x="131764" y="297180"/>
                  </a:lnTo>
                  <a:lnTo>
                    <a:pt x="153300" y="269240"/>
                  </a:lnTo>
                  <a:lnTo>
                    <a:pt x="155811" y="266700"/>
                  </a:lnTo>
                  <a:lnTo>
                    <a:pt x="158222" y="262890"/>
                  </a:lnTo>
                  <a:lnTo>
                    <a:pt x="160433" y="260350"/>
                  </a:lnTo>
                  <a:lnTo>
                    <a:pt x="163045" y="256540"/>
                  </a:lnTo>
                  <a:lnTo>
                    <a:pt x="165656" y="254000"/>
                  </a:lnTo>
                  <a:lnTo>
                    <a:pt x="168067" y="251460"/>
                  </a:lnTo>
                  <a:lnTo>
                    <a:pt x="172186" y="255270"/>
                  </a:lnTo>
                  <a:lnTo>
                    <a:pt x="176004" y="260350"/>
                  </a:lnTo>
                  <a:lnTo>
                    <a:pt x="180524" y="264160"/>
                  </a:lnTo>
                  <a:lnTo>
                    <a:pt x="184139" y="269240"/>
                  </a:lnTo>
                  <a:lnTo>
                    <a:pt x="168570" y="269240"/>
                  </a:lnTo>
                  <a:lnTo>
                    <a:pt x="156902" y="285750"/>
                  </a:lnTo>
                  <a:lnTo>
                    <a:pt x="133379" y="316230"/>
                  </a:lnTo>
                  <a:lnTo>
                    <a:pt x="121655" y="332740"/>
                  </a:lnTo>
                  <a:lnTo>
                    <a:pt x="109990" y="347980"/>
                  </a:lnTo>
                  <a:lnTo>
                    <a:pt x="99153" y="365760"/>
                  </a:lnTo>
                  <a:lnTo>
                    <a:pt x="89898" y="383540"/>
                  </a:lnTo>
                  <a:lnTo>
                    <a:pt x="87921" y="388620"/>
                  </a:lnTo>
                  <a:close/>
                </a:path>
                <a:path w="296544" h="410209">
                  <a:moveTo>
                    <a:pt x="258280" y="410210"/>
                  </a:moveTo>
                  <a:lnTo>
                    <a:pt x="251951" y="410210"/>
                  </a:lnTo>
                  <a:lnTo>
                    <a:pt x="249540" y="406400"/>
                  </a:lnTo>
                  <a:lnTo>
                    <a:pt x="245120" y="398780"/>
                  </a:lnTo>
                  <a:lnTo>
                    <a:pt x="243110" y="394970"/>
                  </a:lnTo>
                  <a:lnTo>
                    <a:pt x="236694" y="383540"/>
                  </a:lnTo>
                  <a:lnTo>
                    <a:pt x="230578" y="370840"/>
                  </a:lnTo>
                  <a:lnTo>
                    <a:pt x="224576" y="359410"/>
                  </a:lnTo>
                  <a:lnTo>
                    <a:pt x="218498" y="346710"/>
                  </a:lnTo>
                  <a:lnTo>
                    <a:pt x="212021" y="334010"/>
                  </a:lnTo>
                  <a:lnTo>
                    <a:pt x="205112" y="322580"/>
                  </a:lnTo>
                  <a:lnTo>
                    <a:pt x="197788" y="309880"/>
                  </a:lnTo>
                  <a:lnTo>
                    <a:pt x="190068" y="298450"/>
                  </a:lnTo>
                  <a:lnTo>
                    <a:pt x="184830" y="290830"/>
                  </a:lnTo>
                  <a:lnTo>
                    <a:pt x="179507" y="284480"/>
                  </a:lnTo>
                  <a:lnTo>
                    <a:pt x="174090" y="276860"/>
                  </a:lnTo>
                  <a:lnTo>
                    <a:pt x="168570" y="269240"/>
                  </a:lnTo>
                  <a:lnTo>
                    <a:pt x="184139" y="269240"/>
                  </a:lnTo>
                  <a:lnTo>
                    <a:pt x="187753" y="274320"/>
                  </a:lnTo>
                  <a:lnTo>
                    <a:pt x="194802" y="283210"/>
                  </a:lnTo>
                  <a:lnTo>
                    <a:pt x="201644" y="293370"/>
                  </a:lnTo>
                  <a:lnTo>
                    <a:pt x="208251" y="303530"/>
                  </a:lnTo>
                  <a:lnTo>
                    <a:pt x="220788" y="323850"/>
                  </a:lnTo>
                  <a:lnTo>
                    <a:pt x="232148" y="346710"/>
                  </a:lnTo>
                  <a:lnTo>
                    <a:pt x="243187" y="368300"/>
                  </a:lnTo>
                  <a:lnTo>
                    <a:pt x="254764" y="389890"/>
                  </a:lnTo>
                  <a:lnTo>
                    <a:pt x="269883" y="389890"/>
                  </a:lnTo>
                  <a:lnTo>
                    <a:pt x="260490" y="406400"/>
                  </a:lnTo>
                  <a:lnTo>
                    <a:pt x="258280" y="410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1128165" y="5081520"/>
            <a:ext cx="440690" cy="276542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700" b="1" spc="-200" dirty="0">
                <a:solidFill>
                  <a:srgbClr val="0B7BD7"/>
                </a:solidFill>
                <a:latin typeface="Verdana"/>
                <a:cs typeface="Verdana"/>
              </a:rPr>
              <a:t>Caractéristiques</a:t>
            </a:r>
            <a:endParaRPr sz="2700">
              <a:latin typeface="Verdana"/>
              <a:cs typeface="Verdana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122" name="object 122">
              <a:hlinkClick r:id="rId8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>
              <a:hlinkClick r:id="rId8"/>
            </p:cNvPr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>
              <a:hlinkClick r:id="rId8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3707" y="5690986"/>
            <a:ext cx="1571625" cy="96075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700" b="1" spc="-280" dirty="0">
                <a:solidFill>
                  <a:srgbClr val="2B2A35"/>
                </a:solidFill>
                <a:latin typeface="Verdana"/>
                <a:cs typeface="Verdana"/>
              </a:rPr>
              <a:t>+2800</a:t>
            </a:r>
            <a:endParaRPr sz="2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400" spc="-120" dirty="0">
                <a:solidFill>
                  <a:srgbClr val="2B2A35"/>
                </a:solidFill>
                <a:latin typeface="Verdana"/>
                <a:cs typeface="Verdana"/>
              </a:rPr>
              <a:t>Utilisateurs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0200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2600"/>
              </a:spcBef>
            </a:pPr>
            <a:r>
              <a:rPr sz="6000" b="1" spc="-555" dirty="0">
                <a:solidFill>
                  <a:srgbClr val="0B7BD7"/>
                </a:solidFill>
                <a:latin typeface="Verdana"/>
                <a:cs typeface="Verdana"/>
              </a:rPr>
              <a:t>Traction</a:t>
            </a:r>
            <a:endParaRPr sz="6000">
              <a:latin typeface="Verdana"/>
              <a:cs typeface="Verdana"/>
            </a:endParaRPr>
          </a:p>
          <a:p>
            <a:pPr marL="433070">
              <a:lnSpc>
                <a:spcPct val="100000"/>
              </a:lnSpc>
              <a:spcBef>
                <a:spcPts val="875"/>
              </a:spcBef>
            </a:pPr>
            <a:r>
              <a:rPr sz="2100" b="1" spc="-195" dirty="0">
                <a:solidFill>
                  <a:srgbClr val="0B7BD7"/>
                </a:solidFill>
                <a:latin typeface="Verdana"/>
                <a:cs typeface="Verdana"/>
              </a:rPr>
              <a:t>Élan</a:t>
            </a:r>
            <a:r>
              <a:rPr sz="2100" b="1" spc="-245" dirty="0">
                <a:solidFill>
                  <a:srgbClr val="0B7BD7"/>
                </a:solidFill>
                <a:latin typeface="Verdana"/>
                <a:cs typeface="Verdana"/>
              </a:rPr>
              <a:t> </a:t>
            </a:r>
            <a:r>
              <a:rPr sz="2100" b="1" spc="-170" dirty="0">
                <a:solidFill>
                  <a:srgbClr val="0B7BD7"/>
                </a:solidFill>
                <a:latin typeface="Verdana"/>
                <a:cs typeface="Verdana"/>
              </a:rPr>
              <a:t>depuis</a:t>
            </a:r>
            <a:r>
              <a:rPr sz="2100" b="1" spc="-245" dirty="0">
                <a:solidFill>
                  <a:srgbClr val="0B7BD7"/>
                </a:solidFill>
                <a:latin typeface="Verdana"/>
                <a:cs typeface="Verdana"/>
              </a:rPr>
              <a:t> </a:t>
            </a:r>
            <a:r>
              <a:rPr sz="2100" b="1" spc="-170" dirty="0">
                <a:solidFill>
                  <a:srgbClr val="0B7BD7"/>
                </a:solidFill>
                <a:latin typeface="Verdana"/>
                <a:cs typeface="Verdana"/>
              </a:rPr>
              <a:t>le</a:t>
            </a:r>
            <a:r>
              <a:rPr sz="2100" b="1" spc="-240" dirty="0">
                <a:solidFill>
                  <a:srgbClr val="0B7BD7"/>
                </a:solidFill>
                <a:latin typeface="Verdana"/>
                <a:cs typeface="Verdana"/>
              </a:rPr>
              <a:t> </a:t>
            </a:r>
            <a:r>
              <a:rPr sz="2100" b="1" spc="-170" dirty="0">
                <a:solidFill>
                  <a:srgbClr val="0B7BD7"/>
                </a:solidFill>
                <a:latin typeface="Verdana"/>
                <a:cs typeface="Verdana"/>
              </a:rPr>
              <a:t>lancement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18499" y="8041651"/>
            <a:ext cx="1877695" cy="104394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460"/>
              </a:spcBef>
            </a:pPr>
            <a:r>
              <a:rPr sz="2400" b="1" spc="-60" dirty="0">
                <a:solidFill>
                  <a:srgbClr val="333333"/>
                </a:solidFill>
                <a:latin typeface="Verdana"/>
                <a:cs typeface="Verdana"/>
              </a:rPr>
              <a:t>+45,000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2100" spc="-65" dirty="0">
                <a:solidFill>
                  <a:srgbClr val="333333"/>
                </a:solidFill>
                <a:latin typeface="Verdana"/>
                <a:cs typeface="Verdana"/>
              </a:rPr>
              <a:t>visites</a:t>
            </a:r>
            <a:r>
              <a:rPr sz="2100" spc="-15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Verdana"/>
                <a:cs typeface="Verdana"/>
              </a:rPr>
              <a:t>website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00843" y="2295605"/>
            <a:ext cx="1743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solidFill>
                  <a:srgbClr val="333333"/>
                </a:solidFill>
                <a:latin typeface="Verdana"/>
                <a:cs typeface="Verdana"/>
              </a:rPr>
              <a:t>Partenariats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5566" y="8503427"/>
            <a:ext cx="7960359" cy="1311275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sz="2100" b="1" spc="-204" dirty="0">
                <a:solidFill>
                  <a:srgbClr val="0B7BD7"/>
                </a:solidFill>
                <a:latin typeface="Verdana"/>
                <a:cs typeface="Verdana"/>
              </a:rPr>
              <a:t>Entrée</a:t>
            </a:r>
            <a:r>
              <a:rPr sz="2100" b="1" spc="-240" dirty="0">
                <a:solidFill>
                  <a:srgbClr val="0B7BD7"/>
                </a:solidFill>
                <a:latin typeface="Verdana"/>
                <a:cs typeface="Verdana"/>
              </a:rPr>
              <a:t> </a:t>
            </a:r>
            <a:r>
              <a:rPr sz="2100" b="1" spc="-180" dirty="0">
                <a:solidFill>
                  <a:srgbClr val="0B7BD7"/>
                </a:solidFill>
                <a:latin typeface="Verdana"/>
                <a:cs typeface="Verdana"/>
              </a:rPr>
              <a:t>sur</a:t>
            </a:r>
            <a:r>
              <a:rPr sz="2100" b="1" spc="-240" dirty="0">
                <a:solidFill>
                  <a:srgbClr val="0B7BD7"/>
                </a:solidFill>
                <a:latin typeface="Verdana"/>
                <a:cs typeface="Verdana"/>
              </a:rPr>
              <a:t> </a:t>
            </a:r>
            <a:r>
              <a:rPr sz="2100" b="1" spc="-170" dirty="0">
                <a:solidFill>
                  <a:srgbClr val="0B7BD7"/>
                </a:solidFill>
                <a:latin typeface="Verdana"/>
                <a:cs typeface="Verdana"/>
              </a:rPr>
              <a:t>le</a:t>
            </a:r>
            <a:r>
              <a:rPr sz="2100" b="1" spc="-240" dirty="0">
                <a:solidFill>
                  <a:srgbClr val="0B7BD7"/>
                </a:solidFill>
                <a:latin typeface="Verdana"/>
                <a:cs typeface="Verdana"/>
              </a:rPr>
              <a:t> </a:t>
            </a:r>
            <a:r>
              <a:rPr sz="2100" b="1" spc="-210" dirty="0">
                <a:solidFill>
                  <a:srgbClr val="0B7BD7"/>
                </a:solidFill>
                <a:latin typeface="Verdana"/>
                <a:cs typeface="Verdana"/>
              </a:rPr>
              <a:t>marché</a:t>
            </a:r>
            <a:r>
              <a:rPr sz="2100" b="1" spc="-240" dirty="0">
                <a:solidFill>
                  <a:srgbClr val="0B7BD7"/>
                </a:solidFill>
                <a:latin typeface="Verdana"/>
                <a:cs typeface="Verdana"/>
              </a:rPr>
              <a:t> </a:t>
            </a:r>
            <a:r>
              <a:rPr sz="2100" b="1" spc="-175" dirty="0">
                <a:solidFill>
                  <a:srgbClr val="0B7BD7"/>
                </a:solidFill>
                <a:latin typeface="Verdana"/>
                <a:cs typeface="Verdana"/>
              </a:rPr>
              <a:t>et</a:t>
            </a:r>
            <a:r>
              <a:rPr sz="2100" b="1" spc="-240" dirty="0">
                <a:solidFill>
                  <a:srgbClr val="0B7BD7"/>
                </a:solidFill>
                <a:latin typeface="Verdana"/>
                <a:cs typeface="Verdana"/>
              </a:rPr>
              <a:t> </a:t>
            </a:r>
            <a:r>
              <a:rPr sz="2100" b="1" spc="-210" dirty="0">
                <a:solidFill>
                  <a:srgbClr val="0B7BD7"/>
                </a:solidFill>
                <a:latin typeface="Verdana"/>
                <a:cs typeface="Verdana"/>
              </a:rPr>
              <a:t>engagement</a:t>
            </a:r>
            <a:r>
              <a:rPr sz="2100" b="1" spc="-240" dirty="0">
                <a:solidFill>
                  <a:srgbClr val="0B7BD7"/>
                </a:solidFill>
                <a:latin typeface="Verdana"/>
                <a:cs typeface="Verdana"/>
              </a:rPr>
              <a:t> </a:t>
            </a:r>
            <a:r>
              <a:rPr sz="2100" b="1" spc="-50" dirty="0">
                <a:solidFill>
                  <a:srgbClr val="0B7BD7"/>
                </a:solidFill>
                <a:latin typeface="Verdana"/>
                <a:cs typeface="Verdana"/>
              </a:rPr>
              <a:t>:</a:t>
            </a: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100" spc="-60" dirty="0">
                <a:solidFill>
                  <a:srgbClr val="333333"/>
                </a:solidFill>
                <a:latin typeface="Verdana"/>
                <a:cs typeface="Verdana"/>
              </a:rPr>
              <a:t>Lancé</a:t>
            </a:r>
            <a:r>
              <a:rPr sz="2100" spc="-14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2100" spc="-80" dirty="0">
                <a:solidFill>
                  <a:srgbClr val="333333"/>
                </a:solidFill>
                <a:latin typeface="Verdana"/>
                <a:cs typeface="Verdana"/>
              </a:rPr>
              <a:t>avec</a:t>
            </a:r>
            <a:r>
              <a:rPr sz="2100" spc="-14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2100" spc="-105" dirty="0">
                <a:solidFill>
                  <a:srgbClr val="333333"/>
                </a:solidFill>
                <a:latin typeface="Verdana"/>
                <a:cs typeface="Verdana"/>
              </a:rPr>
              <a:t>une</a:t>
            </a:r>
            <a:r>
              <a:rPr sz="2100" spc="-14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2100" spc="-90" dirty="0">
                <a:solidFill>
                  <a:srgbClr val="333333"/>
                </a:solidFill>
                <a:latin typeface="Verdana"/>
                <a:cs typeface="Verdana"/>
              </a:rPr>
              <a:t>stratégie</a:t>
            </a:r>
            <a:r>
              <a:rPr sz="2100" spc="-145" dirty="0">
                <a:solidFill>
                  <a:srgbClr val="333333"/>
                </a:solidFill>
                <a:latin typeface="Verdana"/>
                <a:cs typeface="Verdana"/>
              </a:rPr>
              <a:t> freemium, </a:t>
            </a:r>
            <a:r>
              <a:rPr sz="2100" spc="-105" dirty="0">
                <a:solidFill>
                  <a:srgbClr val="333333"/>
                </a:solidFill>
                <a:latin typeface="Verdana"/>
                <a:cs typeface="Verdana"/>
              </a:rPr>
              <a:t>transition</a:t>
            </a:r>
            <a:r>
              <a:rPr sz="2100" spc="-14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Verdana"/>
                <a:cs typeface="Verdana"/>
              </a:rPr>
              <a:t>rapide</a:t>
            </a: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100" spc="-95" dirty="0">
                <a:solidFill>
                  <a:srgbClr val="333333"/>
                </a:solidFill>
                <a:latin typeface="Verdana"/>
                <a:cs typeface="Verdana"/>
              </a:rPr>
              <a:t>à</a:t>
            </a:r>
            <a:r>
              <a:rPr sz="2100" spc="-16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2100" spc="-125" dirty="0">
                <a:solidFill>
                  <a:srgbClr val="333333"/>
                </a:solidFill>
                <a:latin typeface="Verdana"/>
                <a:cs typeface="Verdana"/>
              </a:rPr>
              <a:t>un</a:t>
            </a:r>
            <a:r>
              <a:rPr sz="2100" spc="-16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2100" spc="-100" dirty="0">
                <a:solidFill>
                  <a:srgbClr val="333333"/>
                </a:solidFill>
                <a:latin typeface="Verdana"/>
                <a:cs typeface="Verdana"/>
              </a:rPr>
              <a:t>modèle</a:t>
            </a:r>
            <a:r>
              <a:rPr sz="2100" spc="-16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2100" spc="-120" dirty="0">
                <a:solidFill>
                  <a:srgbClr val="333333"/>
                </a:solidFill>
                <a:latin typeface="Verdana"/>
                <a:cs typeface="Verdana"/>
              </a:rPr>
              <a:t>payant</a:t>
            </a:r>
            <a:r>
              <a:rPr sz="2100" spc="-16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2100" spc="-90" dirty="0">
                <a:solidFill>
                  <a:srgbClr val="333333"/>
                </a:solidFill>
                <a:latin typeface="Verdana"/>
                <a:cs typeface="Verdana"/>
              </a:rPr>
              <a:t>en</a:t>
            </a:r>
            <a:r>
              <a:rPr sz="2100" spc="-16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2100" spc="-100" dirty="0">
                <a:solidFill>
                  <a:srgbClr val="333333"/>
                </a:solidFill>
                <a:latin typeface="Verdana"/>
                <a:cs typeface="Verdana"/>
              </a:rPr>
              <a:t>raison</a:t>
            </a:r>
            <a:r>
              <a:rPr sz="2100" spc="-16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2100" spc="-45" dirty="0">
                <a:solidFill>
                  <a:srgbClr val="333333"/>
                </a:solidFill>
                <a:latin typeface="Verdana"/>
                <a:cs typeface="Verdana"/>
              </a:rPr>
              <a:t>de</a:t>
            </a:r>
            <a:r>
              <a:rPr sz="2100" spc="-15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2100" spc="-105" dirty="0">
                <a:solidFill>
                  <a:srgbClr val="333333"/>
                </a:solidFill>
                <a:latin typeface="Verdana"/>
                <a:cs typeface="Verdana"/>
              </a:rPr>
              <a:t>la</a:t>
            </a:r>
            <a:r>
              <a:rPr sz="2100" spc="-16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2100" spc="-70" dirty="0">
                <a:solidFill>
                  <a:srgbClr val="333333"/>
                </a:solidFill>
                <a:latin typeface="Verdana"/>
                <a:cs typeface="Verdana"/>
              </a:rPr>
              <a:t>forte</a:t>
            </a:r>
            <a:r>
              <a:rPr sz="2100" spc="-16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2100" spc="-114" dirty="0">
                <a:solidFill>
                  <a:srgbClr val="333333"/>
                </a:solidFill>
                <a:latin typeface="Verdana"/>
                <a:cs typeface="Verdana"/>
              </a:rPr>
              <a:t>demande,</a:t>
            </a:r>
            <a:r>
              <a:rPr sz="2100" spc="-16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2100" spc="-140" dirty="0">
                <a:solidFill>
                  <a:srgbClr val="333333"/>
                </a:solidFill>
                <a:latin typeface="Verdana"/>
                <a:cs typeface="Verdana"/>
              </a:rPr>
              <a:t>janvier</a:t>
            </a:r>
            <a:r>
              <a:rPr sz="2100" spc="-16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Verdana"/>
                <a:cs typeface="Verdana"/>
              </a:rPr>
              <a:t>2024.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73093" y="5662462"/>
            <a:ext cx="1597025" cy="99695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045"/>
              </a:spcBef>
            </a:pPr>
            <a:r>
              <a:rPr sz="2400" b="1" spc="-10" dirty="0">
                <a:solidFill>
                  <a:srgbClr val="333333"/>
                </a:solidFill>
                <a:latin typeface="Verdana"/>
                <a:cs typeface="Verdana"/>
              </a:rPr>
              <a:t>+3000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45"/>
              </a:spcBef>
            </a:pPr>
            <a:r>
              <a:rPr sz="2400" spc="-85" dirty="0">
                <a:solidFill>
                  <a:srgbClr val="333333"/>
                </a:solidFill>
                <a:latin typeface="Verdana"/>
                <a:cs typeface="Verdana"/>
              </a:rPr>
              <a:t>Downloads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21583" y="2980245"/>
            <a:ext cx="1628774" cy="78104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49252" y="3152394"/>
            <a:ext cx="1476374" cy="77150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19877" y="3163946"/>
            <a:ext cx="1904999" cy="4571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529596" y="2896255"/>
            <a:ext cx="1095374" cy="1095371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4103670" y="482403"/>
            <a:ext cx="815975" cy="815975"/>
            <a:chOff x="4103670" y="482403"/>
            <a:chExt cx="815975" cy="81597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03670" y="1145572"/>
              <a:ext cx="152633" cy="1526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2068" y="1045317"/>
              <a:ext cx="164533" cy="1645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88614" y="482403"/>
              <a:ext cx="230878" cy="23087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34880" y="545503"/>
              <a:ext cx="621665" cy="621665"/>
            </a:xfrm>
            <a:custGeom>
              <a:avLst/>
              <a:gdLst/>
              <a:ahLst/>
              <a:cxnLst/>
              <a:rect l="l" t="t" r="r" b="b"/>
              <a:pathLst>
                <a:path w="621664" h="621665">
                  <a:moveTo>
                    <a:pt x="621497" y="150008"/>
                  </a:moveTo>
                  <a:lnTo>
                    <a:pt x="150013" y="621508"/>
                  </a:lnTo>
                  <a:lnTo>
                    <a:pt x="0" y="471500"/>
                  </a:lnTo>
                  <a:lnTo>
                    <a:pt x="471484" y="0"/>
                  </a:lnTo>
                  <a:lnTo>
                    <a:pt x="621497" y="150008"/>
                  </a:lnTo>
                  <a:close/>
                </a:path>
              </a:pathLst>
            </a:custGeom>
            <a:solidFill>
              <a:srgbClr val="35C1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13446" y="1017006"/>
              <a:ext cx="171444" cy="17144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7753" y="674106"/>
              <a:ext cx="300037" cy="30003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106278" y="888428"/>
              <a:ext cx="407670" cy="407670"/>
            </a:xfrm>
            <a:custGeom>
              <a:avLst/>
              <a:gdLst/>
              <a:ahLst/>
              <a:cxnLst/>
              <a:rect l="l" t="t" r="r" b="b"/>
              <a:pathLst>
                <a:path w="407670" h="407669">
                  <a:moveTo>
                    <a:pt x="257175" y="0"/>
                  </a:moveTo>
                  <a:lnTo>
                    <a:pt x="112369" y="0"/>
                  </a:lnTo>
                  <a:lnTo>
                    <a:pt x="99758" y="1244"/>
                  </a:lnTo>
                  <a:lnTo>
                    <a:pt x="87757" y="4889"/>
                  </a:lnTo>
                  <a:lnTo>
                    <a:pt x="76695" y="10795"/>
                  </a:lnTo>
                  <a:lnTo>
                    <a:pt x="66903" y="18834"/>
                  </a:lnTo>
                  <a:lnTo>
                    <a:pt x="0" y="85725"/>
                  </a:lnTo>
                  <a:lnTo>
                    <a:pt x="128587" y="128587"/>
                  </a:lnTo>
                  <a:lnTo>
                    <a:pt x="257175" y="0"/>
                  </a:lnTo>
                  <a:close/>
                </a:path>
                <a:path w="407670" h="407669">
                  <a:moveTo>
                    <a:pt x="407200" y="150012"/>
                  </a:moveTo>
                  <a:lnTo>
                    <a:pt x="278612" y="278599"/>
                  </a:lnTo>
                  <a:lnTo>
                    <a:pt x="321475" y="407187"/>
                  </a:lnTo>
                  <a:lnTo>
                    <a:pt x="388353" y="340283"/>
                  </a:lnTo>
                  <a:lnTo>
                    <a:pt x="396392" y="330492"/>
                  </a:lnTo>
                  <a:lnTo>
                    <a:pt x="402297" y="319430"/>
                  </a:lnTo>
                  <a:lnTo>
                    <a:pt x="405942" y="307428"/>
                  </a:lnTo>
                  <a:lnTo>
                    <a:pt x="407200" y="294830"/>
                  </a:lnTo>
                  <a:lnTo>
                    <a:pt x="407200" y="150012"/>
                  </a:lnTo>
                  <a:close/>
                </a:path>
              </a:pathLst>
            </a:custGeom>
            <a:solidFill>
              <a:srgbClr val="189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8251606" y="5136581"/>
            <a:ext cx="5634355" cy="1313180"/>
            <a:chOff x="8251606" y="5136581"/>
            <a:chExt cx="5634355" cy="1313180"/>
          </a:xfrm>
        </p:grpSpPr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51950" y="5144780"/>
              <a:ext cx="2333624" cy="130490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51606" y="5136581"/>
              <a:ext cx="3295649" cy="115250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5367720" y="8174517"/>
            <a:ext cx="2063114" cy="918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91770" algn="ctr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33333"/>
                </a:solidFill>
                <a:latin typeface="Verdana"/>
                <a:cs typeface="Verdana"/>
              </a:rPr>
              <a:t>5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100" spc="-85" dirty="0">
                <a:solidFill>
                  <a:srgbClr val="333333"/>
                </a:solidFill>
                <a:latin typeface="Verdana"/>
                <a:cs typeface="Verdana"/>
              </a:rPr>
              <a:t>Entreprise</a:t>
            </a:r>
            <a:r>
              <a:rPr sz="2100" spc="-10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Verdana"/>
                <a:cs typeface="Verdana"/>
              </a:rPr>
              <a:t>crées</a:t>
            </a:r>
            <a:endParaRPr sz="2100">
              <a:latin typeface="Verdana"/>
              <a:cs typeface="Verdan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6683440"/>
            <a:ext cx="5236126" cy="155255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788346" y="2204087"/>
            <a:ext cx="1800224" cy="1857372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13851239" y="2901254"/>
            <a:ext cx="3140710" cy="942975"/>
            <a:chOff x="13851239" y="2901254"/>
            <a:chExt cx="3140710" cy="942975"/>
          </a:xfrm>
        </p:grpSpPr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51239" y="3169493"/>
              <a:ext cx="1495424" cy="58100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353477" y="2901254"/>
              <a:ext cx="1638299" cy="94297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0290240" y="4696764"/>
            <a:ext cx="1651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solidFill>
                  <a:srgbClr val="333333"/>
                </a:solidFill>
                <a:latin typeface="Verdana"/>
                <a:cs typeface="Verdana"/>
              </a:rPr>
              <a:t>Clients</a:t>
            </a:r>
            <a:r>
              <a:rPr sz="2400" spc="-17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2400" spc="-80" dirty="0">
                <a:solidFill>
                  <a:srgbClr val="333333"/>
                </a:solidFill>
                <a:latin typeface="Verdana"/>
                <a:cs typeface="Verdana"/>
              </a:rPr>
              <a:t>B2B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31" name="object 31">
              <a:hlinkClick r:id="rId17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>
              <a:hlinkClick r:id="rId17"/>
            </p:cNvPr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>
              <a:hlinkClick r:id="rId17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102" rIns="0" bIns="0" rtlCol="0">
            <a:spAutoFit/>
          </a:bodyPr>
          <a:lstStyle/>
          <a:p>
            <a:pPr marL="388620">
              <a:lnSpc>
                <a:spcPct val="100000"/>
              </a:lnSpc>
              <a:spcBef>
                <a:spcPts val="130"/>
              </a:spcBef>
            </a:pPr>
            <a:r>
              <a:rPr sz="6450" spc="-430" dirty="0">
                <a:solidFill>
                  <a:srgbClr val="0B7BD7"/>
                </a:solidFill>
              </a:rPr>
              <a:t>Roadmap</a:t>
            </a:r>
            <a:endParaRPr sz="6450"/>
          </a:p>
        </p:txBody>
      </p:sp>
      <p:grpSp>
        <p:nvGrpSpPr>
          <p:cNvPr id="3" name="object 3"/>
          <p:cNvGrpSpPr/>
          <p:nvPr/>
        </p:nvGrpSpPr>
        <p:grpSpPr>
          <a:xfrm>
            <a:off x="540434" y="4415469"/>
            <a:ext cx="4314825" cy="933450"/>
            <a:chOff x="540434" y="4415469"/>
            <a:chExt cx="4314825" cy="933450"/>
          </a:xfrm>
        </p:grpSpPr>
        <p:sp>
          <p:nvSpPr>
            <p:cNvPr id="4" name="object 4"/>
            <p:cNvSpPr/>
            <p:nvPr/>
          </p:nvSpPr>
          <p:spPr>
            <a:xfrm>
              <a:off x="549959" y="4424994"/>
              <a:ext cx="4295775" cy="914400"/>
            </a:xfrm>
            <a:custGeom>
              <a:avLst/>
              <a:gdLst/>
              <a:ahLst/>
              <a:cxnLst/>
              <a:rect l="l" t="t" r="r" b="b"/>
              <a:pathLst>
                <a:path w="4295775" h="914400">
                  <a:moveTo>
                    <a:pt x="3838581" y="914399"/>
                  </a:moveTo>
                  <a:lnTo>
                    <a:pt x="457199" y="914399"/>
                  </a:lnTo>
                  <a:lnTo>
                    <a:pt x="434487" y="913832"/>
                  </a:lnTo>
                  <a:lnTo>
                    <a:pt x="390114" y="909452"/>
                  </a:lnTo>
                  <a:lnTo>
                    <a:pt x="346109" y="900698"/>
                  </a:lnTo>
                  <a:lnTo>
                    <a:pt x="303182" y="887677"/>
                  </a:lnTo>
                  <a:lnTo>
                    <a:pt x="261696" y="870487"/>
                  </a:lnTo>
                  <a:lnTo>
                    <a:pt x="222175" y="849365"/>
                  </a:lnTo>
                  <a:lnTo>
                    <a:pt x="184642" y="824271"/>
                  </a:lnTo>
                  <a:lnTo>
                    <a:pt x="150163" y="795962"/>
                  </a:lnTo>
                  <a:lnTo>
                    <a:pt x="118245" y="764020"/>
                  </a:lnTo>
                  <a:lnTo>
                    <a:pt x="89959" y="729534"/>
                  </a:lnTo>
                  <a:lnTo>
                    <a:pt x="65046" y="692247"/>
                  </a:lnTo>
                  <a:lnTo>
                    <a:pt x="43903" y="652693"/>
                  </a:lnTo>
                  <a:lnTo>
                    <a:pt x="26714" y="611192"/>
                  </a:lnTo>
                  <a:lnTo>
                    <a:pt x="13706" y="568307"/>
                  </a:lnTo>
                  <a:lnTo>
                    <a:pt x="4938" y="524212"/>
                  </a:lnTo>
                  <a:lnTo>
                    <a:pt x="544" y="479485"/>
                  </a:lnTo>
                  <a:lnTo>
                    <a:pt x="0" y="457198"/>
                  </a:lnTo>
                  <a:lnTo>
                    <a:pt x="566" y="434508"/>
                  </a:lnTo>
                  <a:lnTo>
                    <a:pt x="4948" y="390114"/>
                  </a:lnTo>
                  <a:lnTo>
                    <a:pt x="13706" y="346092"/>
                  </a:lnTo>
                  <a:lnTo>
                    <a:pt x="26715" y="303207"/>
                  </a:lnTo>
                  <a:lnTo>
                    <a:pt x="43907" y="261699"/>
                  </a:lnTo>
                  <a:lnTo>
                    <a:pt x="65046" y="222151"/>
                  </a:lnTo>
                  <a:lnTo>
                    <a:pt x="90048" y="184746"/>
                  </a:lnTo>
                  <a:lnTo>
                    <a:pt x="118576" y="150012"/>
                  </a:lnTo>
                  <a:lnTo>
                    <a:pt x="150163" y="118437"/>
                  </a:lnTo>
                  <a:lnTo>
                    <a:pt x="184967" y="89885"/>
                  </a:lnTo>
                  <a:lnTo>
                    <a:pt x="222175" y="65034"/>
                  </a:lnTo>
                  <a:lnTo>
                    <a:pt x="261696" y="43912"/>
                  </a:lnTo>
                  <a:lnTo>
                    <a:pt x="303262" y="26695"/>
                  </a:lnTo>
                  <a:lnTo>
                    <a:pt x="346109" y="13701"/>
                  </a:lnTo>
                  <a:lnTo>
                    <a:pt x="390114" y="4948"/>
                  </a:lnTo>
                  <a:lnTo>
                    <a:pt x="434967" y="542"/>
                  </a:lnTo>
                  <a:lnTo>
                    <a:pt x="457200" y="0"/>
                  </a:lnTo>
                  <a:lnTo>
                    <a:pt x="3838595" y="0"/>
                  </a:lnTo>
                  <a:lnTo>
                    <a:pt x="3883390" y="2201"/>
                  </a:lnTo>
                  <a:lnTo>
                    <a:pt x="3927767" y="8784"/>
                  </a:lnTo>
                  <a:lnTo>
                    <a:pt x="3971296" y="19686"/>
                  </a:lnTo>
                  <a:lnTo>
                    <a:pt x="4013536" y="34808"/>
                  </a:lnTo>
                  <a:lnTo>
                    <a:pt x="4054093" y="53987"/>
                  </a:lnTo>
                  <a:lnTo>
                    <a:pt x="4092571" y="77053"/>
                  </a:lnTo>
                  <a:lnTo>
                    <a:pt x="4128796" y="103927"/>
                  </a:lnTo>
                  <a:lnTo>
                    <a:pt x="4161893" y="133942"/>
                  </a:lnTo>
                  <a:lnTo>
                    <a:pt x="4191990" y="167155"/>
                  </a:lnTo>
                  <a:lnTo>
                    <a:pt x="4218014" y="202166"/>
                  </a:lnTo>
                  <a:lnTo>
                    <a:pt x="4241787" y="241677"/>
                  </a:lnTo>
                  <a:lnTo>
                    <a:pt x="4260973" y="282244"/>
                  </a:lnTo>
                  <a:lnTo>
                    <a:pt x="4276125" y="324613"/>
                  </a:lnTo>
                  <a:lnTo>
                    <a:pt x="4286994" y="368015"/>
                  </a:lnTo>
                  <a:lnTo>
                    <a:pt x="4293574" y="412386"/>
                  </a:lnTo>
                  <a:lnTo>
                    <a:pt x="4295775" y="457200"/>
                  </a:lnTo>
                  <a:lnTo>
                    <a:pt x="4295225" y="479633"/>
                  </a:lnTo>
                  <a:lnTo>
                    <a:pt x="4290827" y="524285"/>
                  </a:lnTo>
                  <a:lnTo>
                    <a:pt x="4282028" y="568458"/>
                  </a:lnTo>
                  <a:lnTo>
                    <a:pt x="4269060" y="611192"/>
                  </a:lnTo>
                  <a:lnTo>
                    <a:pt x="4251854" y="652729"/>
                  </a:lnTo>
                  <a:lnTo>
                    <a:pt x="4230727" y="692247"/>
                  </a:lnTo>
                  <a:lnTo>
                    <a:pt x="4205800" y="729554"/>
                  </a:lnTo>
                  <a:lnTo>
                    <a:pt x="4177232" y="764350"/>
                  </a:lnTo>
                  <a:lnTo>
                    <a:pt x="4145468" y="796091"/>
                  </a:lnTo>
                  <a:lnTo>
                    <a:pt x="4110944" y="824413"/>
                  </a:lnTo>
                  <a:lnTo>
                    <a:pt x="4073591" y="849365"/>
                  </a:lnTo>
                  <a:lnTo>
                    <a:pt x="4034076" y="870487"/>
                  </a:lnTo>
                  <a:lnTo>
                    <a:pt x="3992546" y="887692"/>
                  </a:lnTo>
                  <a:lnTo>
                    <a:pt x="3949664" y="900698"/>
                  </a:lnTo>
                  <a:lnTo>
                    <a:pt x="3905657" y="909452"/>
                  </a:lnTo>
                  <a:lnTo>
                    <a:pt x="3860825" y="913856"/>
                  </a:lnTo>
                  <a:lnTo>
                    <a:pt x="3838581" y="914399"/>
                  </a:lnTo>
                  <a:close/>
                </a:path>
              </a:pathLst>
            </a:custGeom>
            <a:solidFill>
              <a:srgbClr val="0B7B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07159" y="4424994"/>
              <a:ext cx="3535679" cy="27305"/>
            </a:xfrm>
            <a:custGeom>
              <a:avLst/>
              <a:gdLst/>
              <a:ahLst/>
              <a:cxnLst/>
              <a:rect l="l" t="t" r="r" b="b"/>
              <a:pathLst>
                <a:path w="3535679" h="27304">
                  <a:moveTo>
                    <a:pt x="0" y="0"/>
                  </a:moveTo>
                  <a:lnTo>
                    <a:pt x="3381375" y="0"/>
                  </a:lnTo>
                  <a:lnTo>
                    <a:pt x="3381395" y="0"/>
                  </a:lnTo>
                </a:path>
                <a:path w="3535679" h="27304">
                  <a:moveTo>
                    <a:pt x="3403592" y="542"/>
                  </a:moveTo>
                  <a:lnTo>
                    <a:pt x="3403807" y="550"/>
                  </a:lnTo>
                  <a:lnTo>
                    <a:pt x="3404163" y="572"/>
                  </a:lnTo>
                </a:path>
                <a:path w="3535679" h="27304">
                  <a:moveTo>
                    <a:pt x="3425620" y="2152"/>
                  </a:moveTo>
                  <a:lnTo>
                    <a:pt x="3426190" y="2201"/>
                  </a:lnTo>
                  <a:lnTo>
                    <a:pt x="3426762" y="2265"/>
                  </a:lnTo>
                </a:path>
                <a:path w="3535679" h="27304">
                  <a:moveTo>
                    <a:pt x="3447876" y="4869"/>
                  </a:moveTo>
                  <a:lnTo>
                    <a:pt x="3448457" y="4948"/>
                  </a:lnTo>
                  <a:lnTo>
                    <a:pt x="3448928" y="5024"/>
                  </a:lnTo>
                </a:path>
                <a:path w="3535679" h="27304">
                  <a:moveTo>
                    <a:pt x="3470051" y="8688"/>
                  </a:moveTo>
                  <a:lnTo>
                    <a:pt x="3470567" y="8784"/>
                  </a:lnTo>
                  <a:lnTo>
                    <a:pt x="3471073" y="8892"/>
                  </a:lnTo>
                </a:path>
                <a:path w="3535679" h="27304">
                  <a:moveTo>
                    <a:pt x="3491806" y="13545"/>
                  </a:moveTo>
                  <a:lnTo>
                    <a:pt x="3492463" y="13701"/>
                  </a:lnTo>
                  <a:lnTo>
                    <a:pt x="3493204" y="13896"/>
                  </a:lnTo>
                </a:path>
                <a:path w="3535679" h="27304">
                  <a:moveTo>
                    <a:pt x="3513577" y="19536"/>
                  </a:moveTo>
                  <a:lnTo>
                    <a:pt x="3514096" y="19686"/>
                  </a:lnTo>
                  <a:lnTo>
                    <a:pt x="3514566" y="19835"/>
                  </a:lnTo>
                </a:path>
                <a:path w="3535679" h="27304">
                  <a:moveTo>
                    <a:pt x="3535338" y="26704"/>
                  </a:moveTo>
                  <a:lnTo>
                    <a:pt x="3535384" y="26720"/>
                  </a:lnTo>
                </a:path>
              </a:pathLst>
            </a:custGeom>
            <a:ln w="19050">
              <a:solidFill>
                <a:srgbClr val="0B7B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8857" y="4519090"/>
              <a:ext cx="142501" cy="1771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826017" y="4749382"/>
              <a:ext cx="20320" cy="266065"/>
            </a:xfrm>
            <a:custGeom>
              <a:avLst/>
              <a:gdLst/>
              <a:ahLst/>
              <a:cxnLst/>
              <a:rect l="l" t="t" r="r" b="b"/>
              <a:pathLst>
                <a:path w="20320" h="266064">
                  <a:moveTo>
                    <a:pt x="0" y="0"/>
                  </a:moveTo>
                  <a:lnTo>
                    <a:pt x="29" y="93"/>
                  </a:lnTo>
                  <a:lnTo>
                    <a:pt x="68" y="226"/>
                  </a:lnTo>
                </a:path>
                <a:path w="20320" h="266064">
                  <a:moveTo>
                    <a:pt x="5969" y="21548"/>
                  </a:moveTo>
                  <a:lnTo>
                    <a:pt x="6014" y="21721"/>
                  </a:lnTo>
                  <a:lnTo>
                    <a:pt x="6041" y="21832"/>
                  </a:lnTo>
                </a:path>
                <a:path w="20320" h="266064">
                  <a:moveTo>
                    <a:pt x="10815" y="43048"/>
                  </a:moveTo>
                  <a:lnTo>
                    <a:pt x="10935" y="43617"/>
                  </a:lnTo>
                  <a:lnTo>
                    <a:pt x="11055" y="44260"/>
                  </a:lnTo>
                </a:path>
                <a:path w="20320" h="266064">
                  <a:moveTo>
                    <a:pt x="14637" y="64905"/>
                  </a:moveTo>
                  <a:lnTo>
                    <a:pt x="14769" y="65727"/>
                  </a:lnTo>
                  <a:lnTo>
                    <a:pt x="14900" y="66692"/>
                  </a:lnTo>
                </a:path>
                <a:path w="20320" h="266064">
                  <a:moveTo>
                    <a:pt x="17417" y="87094"/>
                  </a:moveTo>
                  <a:lnTo>
                    <a:pt x="17517" y="87999"/>
                  </a:lnTo>
                  <a:lnTo>
                    <a:pt x="17596" y="88918"/>
                  </a:lnTo>
                </a:path>
                <a:path w="20320" h="266064">
                  <a:moveTo>
                    <a:pt x="19120" y="109611"/>
                  </a:moveTo>
                  <a:lnTo>
                    <a:pt x="19167" y="110378"/>
                  </a:lnTo>
                  <a:lnTo>
                    <a:pt x="19191" y="111030"/>
                  </a:lnTo>
                </a:path>
                <a:path w="20320" h="266064">
                  <a:moveTo>
                    <a:pt x="19711" y="132320"/>
                  </a:moveTo>
                  <a:lnTo>
                    <a:pt x="19717" y="132812"/>
                  </a:lnTo>
                  <a:lnTo>
                    <a:pt x="19711" y="133303"/>
                  </a:lnTo>
                </a:path>
                <a:path w="20320" h="266064">
                  <a:moveTo>
                    <a:pt x="19191" y="154594"/>
                  </a:moveTo>
                  <a:lnTo>
                    <a:pt x="19167" y="155246"/>
                  </a:lnTo>
                  <a:lnTo>
                    <a:pt x="19120" y="156012"/>
                  </a:lnTo>
                </a:path>
                <a:path w="20320" h="266064">
                  <a:moveTo>
                    <a:pt x="17596" y="176707"/>
                  </a:moveTo>
                  <a:lnTo>
                    <a:pt x="17517" y="177625"/>
                  </a:lnTo>
                  <a:lnTo>
                    <a:pt x="17417" y="178528"/>
                  </a:lnTo>
                </a:path>
                <a:path w="20320" h="266064">
                  <a:moveTo>
                    <a:pt x="14900" y="198934"/>
                  </a:moveTo>
                  <a:lnTo>
                    <a:pt x="14769" y="199897"/>
                  </a:lnTo>
                  <a:lnTo>
                    <a:pt x="14637" y="200715"/>
                  </a:lnTo>
                </a:path>
                <a:path w="20320" h="266064">
                  <a:moveTo>
                    <a:pt x="11054" y="221366"/>
                  </a:moveTo>
                  <a:lnTo>
                    <a:pt x="10935" y="222007"/>
                  </a:lnTo>
                  <a:lnTo>
                    <a:pt x="10816" y="222572"/>
                  </a:lnTo>
                </a:path>
                <a:path w="20320" h="266064">
                  <a:moveTo>
                    <a:pt x="6040" y="243796"/>
                  </a:moveTo>
                  <a:lnTo>
                    <a:pt x="6014" y="243903"/>
                  </a:lnTo>
                  <a:lnTo>
                    <a:pt x="5970" y="244071"/>
                  </a:lnTo>
                </a:path>
                <a:path w="20320" h="266064">
                  <a:moveTo>
                    <a:pt x="66" y="265402"/>
                  </a:moveTo>
                  <a:lnTo>
                    <a:pt x="29" y="265530"/>
                  </a:lnTo>
                  <a:lnTo>
                    <a:pt x="1" y="265619"/>
                  </a:lnTo>
                </a:path>
              </a:pathLst>
            </a:custGeom>
            <a:ln w="19050">
              <a:solidFill>
                <a:srgbClr val="0B7B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8868" y="5068160"/>
              <a:ext cx="142489" cy="17712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3142" y="5312671"/>
              <a:ext cx="3689985" cy="26670"/>
            </a:xfrm>
            <a:custGeom>
              <a:avLst/>
              <a:gdLst/>
              <a:ahLst/>
              <a:cxnLst/>
              <a:rect l="l" t="t" r="r" b="b"/>
              <a:pathLst>
                <a:path w="3689985" h="26670">
                  <a:moveTo>
                    <a:pt x="3689400" y="3"/>
                  </a:moveTo>
                  <a:lnTo>
                    <a:pt x="3689364" y="15"/>
                  </a:lnTo>
                </a:path>
                <a:path w="3689985" h="26670">
                  <a:moveTo>
                    <a:pt x="3668595" y="6883"/>
                  </a:moveTo>
                  <a:lnTo>
                    <a:pt x="3668114" y="7035"/>
                  </a:lnTo>
                  <a:lnTo>
                    <a:pt x="3667584" y="7189"/>
                  </a:lnTo>
                </a:path>
                <a:path w="3689985" h="26670">
                  <a:moveTo>
                    <a:pt x="3647204" y="12831"/>
                  </a:moveTo>
                  <a:lnTo>
                    <a:pt x="3646481" y="13021"/>
                  </a:lnTo>
                  <a:lnTo>
                    <a:pt x="3645843" y="13173"/>
                  </a:lnTo>
                </a:path>
                <a:path w="3689985" h="26670">
                  <a:moveTo>
                    <a:pt x="3625069" y="17835"/>
                  </a:moveTo>
                  <a:lnTo>
                    <a:pt x="3624584" y="17938"/>
                  </a:lnTo>
                  <a:lnTo>
                    <a:pt x="3624091" y="18030"/>
                  </a:lnTo>
                </a:path>
                <a:path w="3689985" h="26670">
                  <a:moveTo>
                    <a:pt x="3602915" y="21704"/>
                  </a:moveTo>
                  <a:lnTo>
                    <a:pt x="3602475" y="21774"/>
                  </a:lnTo>
                  <a:lnTo>
                    <a:pt x="3601925" y="21849"/>
                  </a:lnTo>
                </a:path>
                <a:path w="3689985" h="26670">
                  <a:moveTo>
                    <a:pt x="3580737" y="24462"/>
                  </a:moveTo>
                  <a:lnTo>
                    <a:pt x="3580207" y="24521"/>
                  </a:lnTo>
                  <a:lnTo>
                    <a:pt x="3579680" y="24567"/>
                  </a:lnTo>
                </a:path>
                <a:path w="3689985" h="26670">
                  <a:moveTo>
                    <a:pt x="3558146" y="26153"/>
                  </a:moveTo>
                  <a:lnTo>
                    <a:pt x="3557825" y="26172"/>
                  </a:lnTo>
                  <a:lnTo>
                    <a:pt x="3557643" y="26179"/>
                  </a:lnTo>
                </a:path>
                <a:path w="3689985" h="26670">
                  <a:moveTo>
                    <a:pt x="131752" y="26178"/>
                  </a:moveTo>
                  <a:lnTo>
                    <a:pt x="131583" y="26172"/>
                  </a:lnTo>
                  <a:lnTo>
                    <a:pt x="131304" y="26155"/>
                  </a:lnTo>
                </a:path>
                <a:path w="3689985" h="26670">
                  <a:moveTo>
                    <a:pt x="109726" y="24566"/>
                  </a:moveTo>
                  <a:lnTo>
                    <a:pt x="109204" y="24521"/>
                  </a:lnTo>
                  <a:lnTo>
                    <a:pt x="108681" y="24463"/>
                  </a:lnTo>
                </a:path>
                <a:path w="3689985" h="26670">
                  <a:moveTo>
                    <a:pt x="87465" y="21847"/>
                  </a:moveTo>
                  <a:lnTo>
                    <a:pt x="86932" y="21774"/>
                  </a:lnTo>
                  <a:lnTo>
                    <a:pt x="86514" y="21707"/>
                  </a:lnTo>
                </a:path>
                <a:path w="3689985" h="26670">
                  <a:moveTo>
                    <a:pt x="65319" y="18030"/>
                  </a:moveTo>
                  <a:lnTo>
                    <a:pt x="64822" y="17938"/>
                  </a:lnTo>
                  <a:lnTo>
                    <a:pt x="64332" y="17834"/>
                  </a:lnTo>
                </a:path>
                <a:path w="3689985" h="26670">
                  <a:moveTo>
                    <a:pt x="43587" y="13178"/>
                  </a:moveTo>
                  <a:lnTo>
                    <a:pt x="42927" y="13021"/>
                  </a:lnTo>
                  <a:lnTo>
                    <a:pt x="42175" y="12823"/>
                  </a:lnTo>
                </a:path>
                <a:path w="3689985" h="26670">
                  <a:moveTo>
                    <a:pt x="21944" y="7222"/>
                  </a:moveTo>
                  <a:lnTo>
                    <a:pt x="21299" y="7035"/>
                  </a:lnTo>
                  <a:lnTo>
                    <a:pt x="20686" y="6841"/>
                  </a:lnTo>
                </a:path>
                <a:path w="3689985" h="26670">
                  <a:moveTo>
                    <a:pt x="71" y="24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B7B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338" y="5068163"/>
              <a:ext cx="160116" cy="1908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49959" y="4424994"/>
              <a:ext cx="457200" cy="590550"/>
            </a:xfrm>
            <a:custGeom>
              <a:avLst/>
              <a:gdLst/>
              <a:ahLst/>
              <a:cxnLst/>
              <a:rect l="l" t="t" r="r" b="b"/>
              <a:pathLst>
                <a:path w="457200" h="590550">
                  <a:moveTo>
                    <a:pt x="19722" y="590030"/>
                  </a:moveTo>
                  <a:lnTo>
                    <a:pt x="19686" y="589918"/>
                  </a:lnTo>
                  <a:lnTo>
                    <a:pt x="19643" y="589769"/>
                  </a:lnTo>
                </a:path>
                <a:path w="457200" h="590550">
                  <a:moveTo>
                    <a:pt x="4945" y="524261"/>
                  </a:moveTo>
                  <a:lnTo>
                    <a:pt x="4938" y="524212"/>
                  </a:lnTo>
                </a:path>
                <a:path w="457200" h="590550">
                  <a:moveTo>
                    <a:pt x="2238" y="502348"/>
                  </a:moveTo>
                  <a:lnTo>
                    <a:pt x="2201" y="502013"/>
                  </a:lnTo>
                  <a:lnTo>
                    <a:pt x="2170" y="501656"/>
                  </a:lnTo>
                </a:path>
                <a:path w="457200" h="590550">
                  <a:moveTo>
                    <a:pt x="566" y="479889"/>
                  </a:moveTo>
                  <a:lnTo>
                    <a:pt x="550" y="479633"/>
                  </a:lnTo>
                  <a:lnTo>
                    <a:pt x="544" y="479485"/>
                  </a:lnTo>
                </a:path>
                <a:path w="457200" h="590550">
                  <a:moveTo>
                    <a:pt x="0" y="457200"/>
                  </a:moveTo>
                  <a:lnTo>
                    <a:pt x="0" y="457200"/>
                  </a:lnTo>
                  <a:lnTo>
                    <a:pt x="0" y="457198"/>
                  </a:lnTo>
                </a:path>
                <a:path w="457200" h="590550">
                  <a:moveTo>
                    <a:pt x="544" y="434915"/>
                  </a:moveTo>
                  <a:lnTo>
                    <a:pt x="550" y="434766"/>
                  </a:lnTo>
                  <a:lnTo>
                    <a:pt x="566" y="434508"/>
                  </a:lnTo>
                </a:path>
                <a:path w="457200" h="590550">
                  <a:moveTo>
                    <a:pt x="2170" y="412744"/>
                  </a:moveTo>
                  <a:lnTo>
                    <a:pt x="2201" y="412386"/>
                  </a:lnTo>
                  <a:lnTo>
                    <a:pt x="2238" y="412049"/>
                  </a:lnTo>
                </a:path>
                <a:path w="457200" h="590550">
                  <a:moveTo>
                    <a:pt x="4937" y="390189"/>
                  </a:moveTo>
                  <a:lnTo>
                    <a:pt x="4945" y="390137"/>
                  </a:lnTo>
                </a:path>
                <a:path w="457200" h="590550">
                  <a:moveTo>
                    <a:pt x="19650" y="324606"/>
                  </a:moveTo>
                  <a:lnTo>
                    <a:pt x="19686" y="324481"/>
                  </a:lnTo>
                  <a:lnTo>
                    <a:pt x="19715" y="324392"/>
                  </a:lnTo>
                </a:path>
                <a:path w="457200" h="590550">
                  <a:moveTo>
                    <a:pt x="53795" y="242044"/>
                  </a:moveTo>
                  <a:lnTo>
                    <a:pt x="53985" y="241677"/>
                  </a:lnTo>
                  <a:lnTo>
                    <a:pt x="54197" y="241292"/>
                  </a:lnTo>
                </a:path>
                <a:path w="457200" h="590550">
                  <a:moveTo>
                    <a:pt x="64769" y="222626"/>
                  </a:moveTo>
                  <a:lnTo>
                    <a:pt x="65046" y="222151"/>
                  </a:lnTo>
                  <a:lnTo>
                    <a:pt x="65297" y="221743"/>
                  </a:lnTo>
                </a:path>
                <a:path w="457200" h="590550">
                  <a:moveTo>
                    <a:pt x="76782" y="203607"/>
                  </a:moveTo>
                  <a:lnTo>
                    <a:pt x="77052" y="203193"/>
                  </a:lnTo>
                  <a:lnTo>
                    <a:pt x="77352" y="202755"/>
                  </a:lnTo>
                </a:path>
                <a:path w="457200" h="590550">
                  <a:moveTo>
                    <a:pt x="89963" y="184859"/>
                  </a:moveTo>
                  <a:lnTo>
                    <a:pt x="89973" y="184845"/>
                  </a:lnTo>
                  <a:lnTo>
                    <a:pt x="90048" y="184746"/>
                  </a:lnTo>
                </a:path>
                <a:path w="457200" h="590550">
                  <a:moveTo>
                    <a:pt x="103691" y="167265"/>
                  </a:moveTo>
                  <a:lnTo>
                    <a:pt x="103779" y="167155"/>
                  </a:lnTo>
                  <a:lnTo>
                    <a:pt x="103865" y="167053"/>
                  </a:lnTo>
                </a:path>
                <a:path w="457200" h="590550">
                  <a:moveTo>
                    <a:pt x="118237" y="150388"/>
                  </a:moveTo>
                  <a:lnTo>
                    <a:pt x="118437" y="150163"/>
                  </a:lnTo>
                  <a:lnTo>
                    <a:pt x="118576" y="150012"/>
                  </a:lnTo>
                </a:path>
                <a:path w="457200" h="590550">
                  <a:moveTo>
                    <a:pt x="133423" y="134410"/>
                  </a:moveTo>
                  <a:lnTo>
                    <a:pt x="133911" y="133911"/>
                  </a:lnTo>
                  <a:lnTo>
                    <a:pt x="134439" y="133395"/>
                  </a:lnTo>
                </a:path>
                <a:path w="457200" h="590550">
                  <a:moveTo>
                    <a:pt x="149850" y="118727"/>
                  </a:moveTo>
                  <a:lnTo>
                    <a:pt x="150163" y="118437"/>
                  </a:lnTo>
                  <a:lnTo>
                    <a:pt x="150571" y="118075"/>
                  </a:lnTo>
                </a:path>
                <a:path w="457200" h="590550">
                  <a:moveTo>
                    <a:pt x="166779" y="104095"/>
                  </a:moveTo>
                  <a:lnTo>
                    <a:pt x="167155" y="103779"/>
                  </a:lnTo>
                  <a:lnTo>
                    <a:pt x="167543" y="103469"/>
                  </a:lnTo>
                </a:path>
                <a:path w="457200" h="590550">
                  <a:moveTo>
                    <a:pt x="184644" y="90126"/>
                  </a:moveTo>
                  <a:lnTo>
                    <a:pt x="184845" y="89973"/>
                  </a:lnTo>
                  <a:lnTo>
                    <a:pt x="184967" y="89885"/>
                  </a:lnTo>
                </a:path>
                <a:path w="457200" h="590550">
                  <a:moveTo>
                    <a:pt x="303179" y="26723"/>
                  </a:moveTo>
                  <a:lnTo>
                    <a:pt x="303262" y="26695"/>
                  </a:lnTo>
                </a:path>
                <a:path w="457200" h="590550">
                  <a:moveTo>
                    <a:pt x="323879" y="19877"/>
                  </a:moveTo>
                  <a:lnTo>
                    <a:pt x="324481" y="19686"/>
                  </a:lnTo>
                  <a:lnTo>
                    <a:pt x="325115" y="19502"/>
                  </a:lnTo>
                </a:path>
                <a:path w="457200" h="590550">
                  <a:moveTo>
                    <a:pt x="345339" y="13904"/>
                  </a:moveTo>
                  <a:lnTo>
                    <a:pt x="346109" y="13701"/>
                  </a:lnTo>
                  <a:lnTo>
                    <a:pt x="346789" y="13539"/>
                  </a:lnTo>
                </a:path>
                <a:path w="457200" h="590550">
                  <a:moveTo>
                    <a:pt x="367492" y="8893"/>
                  </a:moveTo>
                  <a:lnTo>
                    <a:pt x="368005" y="8784"/>
                  </a:lnTo>
                  <a:lnTo>
                    <a:pt x="368523" y="8688"/>
                  </a:lnTo>
                </a:path>
                <a:path w="457200" h="590550">
                  <a:moveTo>
                    <a:pt x="389666" y="5020"/>
                  </a:moveTo>
                  <a:lnTo>
                    <a:pt x="390114" y="4948"/>
                  </a:lnTo>
                  <a:lnTo>
                    <a:pt x="390679" y="4871"/>
                  </a:lnTo>
                </a:path>
                <a:path w="457200" h="590550">
                  <a:moveTo>
                    <a:pt x="411821" y="2264"/>
                  </a:moveTo>
                  <a:lnTo>
                    <a:pt x="412386" y="2201"/>
                  </a:lnTo>
                  <a:lnTo>
                    <a:pt x="412951" y="2152"/>
                  </a:lnTo>
                </a:path>
                <a:path w="457200" h="590550">
                  <a:moveTo>
                    <a:pt x="434452" y="569"/>
                  </a:moveTo>
                  <a:lnTo>
                    <a:pt x="434766" y="550"/>
                  </a:lnTo>
                  <a:lnTo>
                    <a:pt x="434967" y="542"/>
                  </a:lnTo>
                </a:path>
                <a:path w="457200" h="590550">
                  <a:moveTo>
                    <a:pt x="457191" y="0"/>
                  </a:moveTo>
                  <a:lnTo>
                    <a:pt x="457200" y="0"/>
                  </a:lnTo>
                </a:path>
              </a:pathLst>
            </a:custGeom>
            <a:ln w="19050">
              <a:solidFill>
                <a:srgbClr val="0B7B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854513" y="9805919"/>
            <a:ext cx="352424" cy="48107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40223" y="5687079"/>
            <a:ext cx="3087370" cy="1525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235" dirty="0">
                <a:solidFill>
                  <a:srgbClr val="0B7BD7"/>
                </a:solidFill>
                <a:latin typeface="Arial"/>
                <a:cs typeface="Arial"/>
              </a:rPr>
              <a:t>Web</a:t>
            </a:r>
            <a:r>
              <a:rPr sz="2000" spc="-254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000" spc="-175" dirty="0">
                <a:solidFill>
                  <a:srgbClr val="0B7BD7"/>
                </a:solidFill>
                <a:latin typeface="Arial"/>
                <a:cs typeface="Arial"/>
              </a:rPr>
              <a:t>APP</a:t>
            </a:r>
            <a:r>
              <a:rPr sz="2000" spc="-250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B7BD7"/>
                </a:solidFill>
                <a:latin typeface="Arial"/>
                <a:cs typeface="Arial"/>
              </a:rPr>
              <a:t>Beta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30"/>
              </a:spcBef>
            </a:pPr>
            <a:endParaRPr sz="1850">
              <a:latin typeface="Arial"/>
              <a:cs typeface="Arial"/>
            </a:endParaRPr>
          </a:p>
          <a:p>
            <a:pPr marL="12700" marR="5080">
              <a:lnSpc>
                <a:spcPts val="2330"/>
              </a:lnSpc>
              <a:spcBef>
                <a:spcPts val="5"/>
              </a:spcBef>
            </a:pPr>
            <a:r>
              <a:rPr sz="2000" spc="-130" dirty="0">
                <a:solidFill>
                  <a:srgbClr val="2B2A35"/>
                </a:solidFill>
                <a:latin typeface="Arial"/>
                <a:cs typeface="Arial"/>
              </a:rPr>
              <a:t>Lancement</a:t>
            </a:r>
            <a:r>
              <a:rPr sz="2000" spc="65" dirty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2000" spc="-125" dirty="0">
                <a:solidFill>
                  <a:srgbClr val="2B2A35"/>
                </a:solidFill>
                <a:latin typeface="Arial"/>
                <a:cs typeface="Arial"/>
              </a:rPr>
              <a:t>d'une</a:t>
            </a:r>
            <a:r>
              <a:rPr sz="2000" spc="-290" dirty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2B2A35"/>
                </a:solidFill>
                <a:latin typeface="Arial"/>
                <a:cs typeface="Arial"/>
              </a:rPr>
              <a:t>campagne </a:t>
            </a:r>
            <a:r>
              <a:rPr sz="2000" spc="-120" dirty="0">
                <a:solidFill>
                  <a:srgbClr val="2B2A35"/>
                </a:solidFill>
                <a:latin typeface="Arial"/>
                <a:cs typeface="Arial"/>
              </a:rPr>
              <a:t>marketing</a:t>
            </a:r>
            <a:r>
              <a:rPr sz="2000" spc="-265" dirty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2000" spc="-130" dirty="0">
                <a:solidFill>
                  <a:srgbClr val="2B2A35"/>
                </a:solidFill>
                <a:latin typeface="Arial"/>
                <a:cs typeface="Arial"/>
              </a:rPr>
              <a:t>ciblée</a:t>
            </a:r>
            <a:r>
              <a:rPr sz="2000" spc="-265" dirty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2000" spc="-95" dirty="0">
                <a:solidFill>
                  <a:srgbClr val="2B2A35"/>
                </a:solidFill>
                <a:latin typeface="Arial"/>
                <a:cs typeface="Arial"/>
              </a:rPr>
              <a:t>pour</a:t>
            </a:r>
            <a:r>
              <a:rPr sz="2000" spc="-260" dirty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2000" spc="-140" dirty="0">
                <a:solidFill>
                  <a:srgbClr val="2B2A35"/>
                </a:solidFill>
                <a:latin typeface="Arial"/>
                <a:cs typeface="Arial"/>
              </a:rPr>
              <a:t>les</a:t>
            </a:r>
            <a:r>
              <a:rPr sz="2000" spc="-265" dirty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2000" spc="-105" dirty="0">
                <a:solidFill>
                  <a:srgbClr val="2B2A35"/>
                </a:solidFill>
                <a:latin typeface="Arial"/>
                <a:cs typeface="Arial"/>
              </a:rPr>
              <a:t>clients </a:t>
            </a:r>
            <a:r>
              <a:rPr sz="2000" spc="-50" dirty="0">
                <a:solidFill>
                  <a:srgbClr val="2B2A35"/>
                </a:solidFill>
                <a:latin typeface="Arial"/>
                <a:cs typeface="Arial"/>
              </a:rPr>
              <a:t>Ooredoo.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0223" y="7477779"/>
            <a:ext cx="3390900" cy="6299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330"/>
              </a:lnSpc>
              <a:spcBef>
                <a:spcPts val="260"/>
              </a:spcBef>
            </a:pPr>
            <a:r>
              <a:rPr sz="2000" spc="-175" dirty="0">
                <a:solidFill>
                  <a:srgbClr val="2B2A35"/>
                </a:solidFill>
                <a:latin typeface="Arial"/>
                <a:cs typeface="Arial"/>
              </a:rPr>
              <a:t>Pack</a:t>
            </a:r>
            <a:r>
              <a:rPr sz="2000" spc="-275" dirty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2B2A35"/>
                </a:solidFill>
                <a:latin typeface="Arial"/>
                <a:cs typeface="Arial"/>
              </a:rPr>
              <a:t>Attijari</a:t>
            </a:r>
            <a:r>
              <a:rPr sz="2000" spc="-270" dirty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2000" spc="-145" dirty="0">
                <a:solidFill>
                  <a:srgbClr val="2B2A35"/>
                </a:solidFill>
                <a:latin typeface="Arial"/>
                <a:cs typeface="Arial"/>
              </a:rPr>
              <a:t>Bank</a:t>
            </a:r>
            <a:r>
              <a:rPr sz="2000" spc="-270" dirty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B2A35"/>
                </a:solidFill>
                <a:latin typeface="Arial"/>
                <a:cs typeface="Arial"/>
              </a:rPr>
              <a:t>x</a:t>
            </a:r>
            <a:r>
              <a:rPr sz="2000" spc="-270" dirty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2000" spc="-245" dirty="0">
                <a:solidFill>
                  <a:srgbClr val="2B2A35"/>
                </a:solidFill>
                <a:latin typeface="Arial"/>
                <a:cs typeface="Arial"/>
              </a:rPr>
              <a:t>E-</a:t>
            </a:r>
            <a:r>
              <a:rPr sz="2000" spc="-175" dirty="0">
                <a:solidFill>
                  <a:srgbClr val="2B2A35"/>
                </a:solidFill>
                <a:latin typeface="Arial"/>
                <a:cs typeface="Arial"/>
              </a:rPr>
              <a:t>Tafakna</a:t>
            </a:r>
            <a:r>
              <a:rPr sz="2000" spc="-275" dirty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2B2A35"/>
                </a:solidFill>
                <a:latin typeface="Arial"/>
                <a:cs typeface="Arial"/>
              </a:rPr>
              <a:t>pour </a:t>
            </a:r>
            <a:r>
              <a:rPr sz="2000" spc="-95" dirty="0">
                <a:solidFill>
                  <a:srgbClr val="2B2A35"/>
                </a:solidFill>
                <a:latin typeface="Arial"/>
                <a:cs typeface="Arial"/>
              </a:rPr>
              <a:t>la</a:t>
            </a:r>
            <a:r>
              <a:rPr sz="2000" spc="-290" dirty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2B2A35"/>
                </a:solidFill>
                <a:latin typeface="Arial"/>
                <a:cs typeface="Arial"/>
              </a:rPr>
              <a:t>Diaspora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40937" y="5920907"/>
            <a:ext cx="204533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25" dirty="0">
                <a:solidFill>
                  <a:srgbClr val="177CD0"/>
                </a:solidFill>
                <a:latin typeface="Arial"/>
                <a:cs typeface="Arial"/>
              </a:rPr>
              <a:t>Community</a:t>
            </a:r>
            <a:r>
              <a:rPr sz="2000" spc="-229" dirty="0">
                <a:solidFill>
                  <a:srgbClr val="177CD0"/>
                </a:solidFill>
                <a:latin typeface="Arial"/>
                <a:cs typeface="Arial"/>
              </a:rPr>
              <a:t> </a:t>
            </a:r>
            <a:r>
              <a:rPr sz="2000" spc="-70" dirty="0">
                <a:solidFill>
                  <a:srgbClr val="177CD0"/>
                </a:solidFill>
                <a:latin typeface="Arial"/>
                <a:cs typeface="Arial"/>
              </a:rPr>
              <a:t>Building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36516" y="3174944"/>
            <a:ext cx="1818005" cy="6184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850" spc="-254" dirty="0">
                <a:solidFill>
                  <a:srgbClr val="463C3B"/>
                </a:solidFill>
                <a:latin typeface="Arial"/>
                <a:cs typeface="Arial"/>
              </a:rPr>
              <a:t>Q2</a:t>
            </a:r>
            <a:r>
              <a:rPr sz="3850" spc="-38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3850" spc="-20" dirty="0">
                <a:solidFill>
                  <a:srgbClr val="463C3B"/>
                </a:solidFill>
                <a:latin typeface="Arial"/>
                <a:cs typeface="Arial"/>
              </a:rPr>
              <a:t>2024</a:t>
            </a:r>
            <a:endParaRPr sz="38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309669" y="6169486"/>
            <a:ext cx="3635375" cy="6299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60325" marR="5080" indent="-47625">
              <a:lnSpc>
                <a:spcPts val="2330"/>
              </a:lnSpc>
              <a:spcBef>
                <a:spcPts val="260"/>
              </a:spcBef>
            </a:pPr>
            <a:r>
              <a:rPr sz="2000" spc="-105" dirty="0">
                <a:solidFill>
                  <a:srgbClr val="463C3B"/>
                </a:solidFill>
                <a:latin typeface="Arial"/>
                <a:cs typeface="Arial"/>
              </a:rPr>
              <a:t>Position</a:t>
            </a:r>
            <a:r>
              <a:rPr sz="2000" spc="-2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105" dirty="0">
                <a:solidFill>
                  <a:srgbClr val="463C3B"/>
                </a:solidFill>
                <a:latin typeface="Arial"/>
                <a:cs typeface="Arial"/>
              </a:rPr>
              <a:t>de</a:t>
            </a:r>
            <a:r>
              <a:rPr sz="2000" spc="-2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90" dirty="0">
                <a:solidFill>
                  <a:srgbClr val="463C3B"/>
                </a:solidFill>
                <a:latin typeface="Arial"/>
                <a:cs typeface="Arial"/>
              </a:rPr>
              <a:t>leader</a:t>
            </a:r>
            <a:r>
              <a:rPr sz="2000" spc="-2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463C3B"/>
                </a:solidFill>
                <a:latin typeface="Arial"/>
                <a:cs typeface="Arial"/>
              </a:rPr>
              <a:t>sur</a:t>
            </a:r>
            <a:r>
              <a:rPr sz="2000" spc="-2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463C3B"/>
                </a:solidFill>
                <a:latin typeface="Arial"/>
                <a:cs typeface="Arial"/>
              </a:rPr>
              <a:t>le</a:t>
            </a:r>
            <a:r>
              <a:rPr sz="2000" spc="-2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463C3B"/>
                </a:solidFill>
                <a:latin typeface="Arial"/>
                <a:cs typeface="Arial"/>
              </a:rPr>
              <a:t>marché</a:t>
            </a:r>
            <a:r>
              <a:rPr sz="2000" spc="-2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463C3B"/>
                </a:solidFill>
                <a:latin typeface="Arial"/>
                <a:cs typeface="Arial"/>
              </a:rPr>
              <a:t>de </a:t>
            </a:r>
            <a:r>
              <a:rPr sz="2000" spc="-40" dirty="0">
                <a:solidFill>
                  <a:srgbClr val="463C3B"/>
                </a:solidFill>
                <a:latin typeface="Arial"/>
                <a:cs typeface="Arial"/>
              </a:rPr>
              <a:t>la</a:t>
            </a:r>
            <a:r>
              <a:rPr sz="2000" spc="-24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105" dirty="0">
                <a:solidFill>
                  <a:srgbClr val="463C3B"/>
                </a:solidFill>
                <a:latin typeface="Arial"/>
                <a:cs typeface="Arial"/>
              </a:rPr>
              <a:t>gestion</a:t>
            </a:r>
            <a:r>
              <a:rPr sz="2000" spc="-24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105" dirty="0">
                <a:solidFill>
                  <a:srgbClr val="463C3B"/>
                </a:solidFill>
                <a:latin typeface="Arial"/>
                <a:cs typeface="Arial"/>
              </a:rPr>
              <a:t>de</a:t>
            </a:r>
            <a:r>
              <a:rPr sz="2000" spc="-24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80" dirty="0">
                <a:solidFill>
                  <a:srgbClr val="463C3B"/>
                </a:solidFill>
                <a:latin typeface="Arial"/>
                <a:cs typeface="Arial"/>
              </a:rPr>
              <a:t>contrats</a:t>
            </a:r>
            <a:r>
              <a:rPr sz="2000" spc="-24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85" dirty="0">
                <a:solidFill>
                  <a:srgbClr val="463C3B"/>
                </a:solidFill>
                <a:latin typeface="Arial"/>
                <a:cs typeface="Arial"/>
              </a:rPr>
              <a:t>en</a:t>
            </a:r>
            <a:r>
              <a:rPr sz="2000" spc="-24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463C3B"/>
                </a:solidFill>
                <a:latin typeface="Arial"/>
                <a:cs typeface="Arial"/>
              </a:rPr>
              <a:t>ligne</a:t>
            </a:r>
            <a:r>
              <a:rPr sz="2000" spc="-24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125" dirty="0">
                <a:solidFill>
                  <a:srgbClr val="463C3B"/>
                </a:solidFill>
                <a:latin typeface="Arial"/>
                <a:cs typeface="Arial"/>
              </a:rPr>
              <a:t>Mena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33988" y="3175797"/>
            <a:ext cx="1812925" cy="6184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850" spc="-270" dirty="0">
                <a:solidFill>
                  <a:srgbClr val="463C3B"/>
                </a:solidFill>
                <a:latin typeface="Arial"/>
                <a:cs typeface="Arial"/>
              </a:rPr>
              <a:t>Q3</a:t>
            </a:r>
            <a:r>
              <a:rPr sz="3850" spc="-39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3850" spc="-20" dirty="0">
                <a:solidFill>
                  <a:srgbClr val="463C3B"/>
                </a:solidFill>
                <a:latin typeface="Arial"/>
                <a:cs typeface="Arial"/>
              </a:rPr>
              <a:t>2024</a:t>
            </a:r>
            <a:endParaRPr sz="38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25779" y="7267056"/>
            <a:ext cx="248920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65" dirty="0">
                <a:solidFill>
                  <a:srgbClr val="463C3B"/>
                </a:solidFill>
                <a:latin typeface="Arial"/>
                <a:cs typeface="Arial"/>
              </a:rPr>
              <a:t>AI</a:t>
            </a:r>
            <a:r>
              <a:rPr sz="2000" spc="-24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463C3B"/>
                </a:solidFill>
                <a:latin typeface="Arial"/>
                <a:cs typeface="Arial"/>
              </a:rPr>
              <a:t>Legal</a:t>
            </a:r>
            <a:r>
              <a:rPr sz="2000" spc="-2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110" dirty="0">
                <a:solidFill>
                  <a:srgbClr val="463C3B"/>
                </a:solidFill>
                <a:latin typeface="Arial"/>
                <a:cs typeface="Arial"/>
              </a:rPr>
              <a:t>Chatbot</a:t>
            </a:r>
            <a:r>
              <a:rPr sz="2000" spc="-2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80" dirty="0">
                <a:solidFill>
                  <a:srgbClr val="463C3B"/>
                </a:solidFill>
                <a:latin typeface="Arial"/>
                <a:cs typeface="Arial"/>
              </a:rPr>
              <a:t>Launch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25779" y="9456023"/>
            <a:ext cx="201104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55" dirty="0">
                <a:solidFill>
                  <a:srgbClr val="463C3B"/>
                </a:solidFill>
                <a:latin typeface="Arial"/>
                <a:cs typeface="Arial"/>
              </a:rPr>
              <a:t>10000</a:t>
            </a:r>
            <a:r>
              <a:rPr sz="2000" spc="-26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55" dirty="0">
                <a:solidFill>
                  <a:srgbClr val="463C3B"/>
                </a:solidFill>
                <a:latin typeface="Arial"/>
                <a:cs typeface="Arial"/>
              </a:rPr>
              <a:t>Active</a:t>
            </a:r>
            <a:r>
              <a:rPr sz="2000" spc="-26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114" dirty="0">
                <a:solidFill>
                  <a:srgbClr val="463C3B"/>
                </a:solidFill>
                <a:latin typeface="Arial"/>
                <a:cs typeface="Arial"/>
              </a:rPr>
              <a:t>Users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37050" y="3280973"/>
            <a:ext cx="581024" cy="58100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6508038" y="6549938"/>
            <a:ext cx="98806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95" dirty="0">
                <a:solidFill>
                  <a:srgbClr val="463C3B"/>
                </a:solidFill>
                <a:latin typeface="Arial"/>
                <a:cs typeface="Arial"/>
              </a:rPr>
              <a:t>iso</a:t>
            </a:r>
            <a:r>
              <a:rPr sz="2000" spc="-254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110" dirty="0">
                <a:solidFill>
                  <a:srgbClr val="463C3B"/>
                </a:solidFill>
                <a:latin typeface="Arial"/>
                <a:cs typeface="Arial"/>
              </a:rPr>
              <a:t>27001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629940" y="3170128"/>
            <a:ext cx="1781175" cy="6184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850" spc="-220" dirty="0">
                <a:solidFill>
                  <a:srgbClr val="463C3B"/>
                </a:solidFill>
                <a:latin typeface="Arial"/>
                <a:cs typeface="Arial"/>
              </a:rPr>
              <a:t>Q4</a:t>
            </a:r>
            <a:r>
              <a:rPr sz="3850" spc="-52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3850" spc="-20" dirty="0">
                <a:solidFill>
                  <a:srgbClr val="463C3B"/>
                </a:solidFill>
                <a:latin typeface="Arial"/>
                <a:cs typeface="Arial"/>
              </a:rPr>
              <a:t>2024</a:t>
            </a:r>
            <a:endParaRPr sz="38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31467" y="9451237"/>
            <a:ext cx="191516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463C3B"/>
                </a:solidFill>
                <a:latin typeface="Arial"/>
                <a:cs typeface="Arial"/>
              </a:rPr>
              <a:t>5000</a:t>
            </a:r>
            <a:r>
              <a:rPr sz="2000" spc="-21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55" dirty="0">
                <a:solidFill>
                  <a:srgbClr val="463C3B"/>
                </a:solidFill>
                <a:latin typeface="Arial"/>
                <a:cs typeface="Arial"/>
              </a:rPr>
              <a:t>Active</a:t>
            </a:r>
            <a:r>
              <a:rPr sz="2000" spc="-21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114" dirty="0">
                <a:solidFill>
                  <a:srgbClr val="463C3B"/>
                </a:solidFill>
                <a:latin typeface="Arial"/>
                <a:cs typeface="Arial"/>
              </a:rPr>
              <a:t>Users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932076" y="4409008"/>
            <a:ext cx="4305300" cy="933450"/>
            <a:chOff x="4932076" y="4409008"/>
            <a:chExt cx="4305300" cy="933450"/>
          </a:xfrm>
        </p:grpSpPr>
        <p:sp>
          <p:nvSpPr>
            <p:cNvPr id="26" name="object 26"/>
            <p:cNvSpPr/>
            <p:nvPr/>
          </p:nvSpPr>
          <p:spPr>
            <a:xfrm>
              <a:off x="4941601" y="4418533"/>
              <a:ext cx="4295775" cy="914400"/>
            </a:xfrm>
            <a:custGeom>
              <a:avLst/>
              <a:gdLst/>
              <a:ahLst/>
              <a:cxnLst/>
              <a:rect l="l" t="t" r="r" b="b"/>
              <a:pathLst>
                <a:path w="4295775" h="914400">
                  <a:moveTo>
                    <a:pt x="3838559" y="914399"/>
                  </a:moveTo>
                  <a:lnTo>
                    <a:pt x="457199" y="914399"/>
                  </a:lnTo>
                  <a:lnTo>
                    <a:pt x="434500" y="913833"/>
                  </a:lnTo>
                  <a:lnTo>
                    <a:pt x="390124" y="909449"/>
                  </a:lnTo>
                  <a:lnTo>
                    <a:pt x="346066" y="900675"/>
                  </a:lnTo>
                  <a:lnTo>
                    <a:pt x="303202" y="887678"/>
                  </a:lnTo>
                  <a:lnTo>
                    <a:pt x="261699" y="870487"/>
                  </a:lnTo>
                  <a:lnTo>
                    <a:pt x="221929" y="849216"/>
                  </a:lnTo>
                  <a:lnTo>
                    <a:pt x="184766" y="824366"/>
                  </a:lnTo>
                  <a:lnTo>
                    <a:pt x="150175" y="795971"/>
                  </a:lnTo>
                  <a:lnTo>
                    <a:pt x="118411" y="764206"/>
                  </a:lnTo>
                  <a:lnTo>
                    <a:pt x="89985" y="729563"/>
                  </a:lnTo>
                  <a:lnTo>
                    <a:pt x="65034" y="692209"/>
                  </a:lnTo>
                  <a:lnTo>
                    <a:pt x="43904" y="652678"/>
                  </a:lnTo>
                  <a:lnTo>
                    <a:pt x="26715" y="611192"/>
                  </a:lnTo>
                  <a:lnTo>
                    <a:pt x="13701" y="568290"/>
                  </a:lnTo>
                  <a:lnTo>
                    <a:pt x="4943" y="524249"/>
                  </a:lnTo>
                  <a:lnTo>
                    <a:pt x="542" y="479431"/>
                  </a:lnTo>
                  <a:lnTo>
                    <a:pt x="0" y="457190"/>
                  </a:lnTo>
                  <a:lnTo>
                    <a:pt x="571" y="434422"/>
                  </a:lnTo>
                  <a:lnTo>
                    <a:pt x="4948" y="390114"/>
                  </a:lnTo>
                  <a:lnTo>
                    <a:pt x="13451" y="347159"/>
                  </a:lnTo>
                  <a:lnTo>
                    <a:pt x="26725" y="303173"/>
                  </a:lnTo>
                  <a:lnTo>
                    <a:pt x="43895" y="261721"/>
                  </a:lnTo>
                  <a:lnTo>
                    <a:pt x="65046" y="222151"/>
                  </a:lnTo>
                  <a:lnTo>
                    <a:pt x="89973" y="184845"/>
                  </a:lnTo>
                  <a:lnTo>
                    <a:pt x="117383" y="151354"/>
                  </a:lnTo>
                  <a:lnTo>
                    <a:pt x="150192" y="118411"/>
                  </a:lnTo>
                  <a:lnTo>
                    <a:pt x="184845" y="89973"/>
                  </a:lnTo>
                  <a:lnTo>
                    <a:pt x="220961" y="65779"/>
                  </a:lnTo>
                  <a:lnTo>
                    <a:pt x="260083" y="44695"/>
                  </a:lnTo>
                  <a:lnTo>
                    <a:pt x="301575" y="27319"/>
                  </a:lnTo>
                  <a:lnTo>
                    <a:pt x="346109" y="13701"/>
                  </a:lnTo>
                  <a:lnTo>
                    <a:pt x="390114" y="4948"/>
                  </a:lnTo>
                  <a:lnTo>
                    <a:pt x="434976" y="542"/>
                  </a:lnTo>
                  <a:lnTo>
                    <a:pt x="457199" y="0"/>
                  </a:lnTo>
                  <a:lnTo>
                    <a:pt x="3838563" y="0"/>
                  </a:lnTo>
                  <a:lnTo>
                    <a:pt x="3883390" y="2201"/>
                  </a:lnTo>
                  <a:lnTo>
                    <a:pt x="3927767" y="8784"/>
                  </a:lnTo>
                  <a:lnTo>
                    <a:pt x="3969489" y="19162"/>
                  </a:lnTo>
                  <a:lnTo>
                    <a:pt x="4011629" y="34038"/>
                  </a:lnTo>
                  <a:lnTo>
                    <a:pt x="4052329" y="53068"/>
                  </a:lnTo>
                  <a:lnTo>
                    <a:pt x="4092580" y="77053"/>
                  </a:lnTo>
                  <a:lnTo>
                    <a:pt x="4128699" y="103845"/>
                  </a:lnTo>
                  <a:lnTo>
                    <a:pt x="4161863" y="133911"/>
                  </a:lnTo>
                  <a:lnTo>
                    <a:pt x="4191990" y="167155"/>
                  </a:lnTo>
                  <a:lnTo>
                    <a:pt x="4218714" y="203193"/>
                  </a:lnTo>
                  <a:lnTo>
                    <a:pt x="4241027" y="240296"/>
                  </a:lnTo>
                  <a:lnTo>
                    <a:pt x="4260352" y="280793"/>
                  </a:lnTo>
                  <a:lnTo>
                    <a:pt x="4276174" y="324782"/>
                  </a:lnTo>
                  <a:lnTo>
                    <a:pt x="4286984" y="368005"/>
                  </a:lnTo>
                  <a:lnTo>
                    <a:pt x="4293565" y="412386"/>
                  </a:lnTo>
                  <a:lnTo>
                    <a:pt x="4295759" y="457199"/>
                  </a:lnTo>
                  <a:lnTo>
                    <a:pt x="4295211" y="479660"/>
                  </a:lnTo>
                  <a:lnTo>
                    <a:pt x="4290815" y="524285"/>
                  </a:lnTo>
                  <a:lnTo>
                    <a:pt x="4282061" y="568307"/>
                  </a:lnTo>
                  <a:lnTo>
                    <a:pt x="4269056" y="611192"/>
                  </a:lnTo>
                  <a:lnTo>
                    <a:pt x="4251870" y="652695"/>
                  </a:lnTo>
                  <a:lnTo>
                    <a:pt x="4230742" y="692209"/>
                  </a:lnTo>
                  <a:lnTo>
                    <a:pt x="4205773" y="729563"/>
                  </a:lnTo>
                  <a:lnTo>
                    <a:pt x="4177348" y="764206"/>
                  </a:lnTo>
                  <a:lnTo>
                    <a:pt x="4145583" y="795971"/>
                  </a:lnTo>
                  <a:lnTo>
                    <a:pt x="4110948" y="824400"/>
                  </a:lnTo>
                  <a:lnTo>
                    <a:pt x="4073598" y="849366"/>
                  </a:lnTo>
                  <a:lnTo>
                    <a:pt x="4034085" y="870487"/>
                  </a:lnTo>
                  <a:lnTo>
                    <a:pt x="3992582" y="887678"/>
                  </a:lnTo>
                  <a:lnTo>
                    <a:pt x="3949697" y="900675"/>
                  </a:lnTo>
                  <a:lnTo>
                    <a:pt x="3905635" y="909449"/>
                  </a:lnTo>
                  <a:lnTo>
                    <a:pt x="3860896" y="913853"/>
                  </a:lnTo>
                  <a:lnTo>
                    <a:pt x="3838559" y="914399"/>
                  </a:lnTo>
                  <a:close/>
                </a:path>
              </a:pathLst>
            </a:custGeom>
            <a:solidFill>
              <a:srgbClr val="0B7B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398801" y="4418533"/>
              <a:ext cx="3404235" cy="635"/>
            </a:xfrm>
            <a:custGeom>
              <a:avLst/>
              <a:gdLst/>
              <a:ahLst/>
              <a:cxnLst/>
              <a:rect l="l" t="t" r="r" b="b"/>
              <a:pathLst>
                <a:path w="3404234" h="635">
                  <a:moveTo>
                    <a:pt x="0" y="0"/>
                  </a:moveTo>
                  <a:lnTo>
                    <a:pt x="3381363" y="0"/>
                  </a:lnTo>
                </a:path>
                <a:path w="3404234" h="635">
                  <a:moveTo>
                    <a:pt x="3403625" y="543"/>
                  </a:moveTo>
                  <a:lnTo>
                    <a:pt x="3403807" y="550"/>
                  </a:lnTo>
                  <a:lnTo>
                    <a:pt x="3404063" y="566"/>
                  </a:lnTo>
                </a:path>
              </a:pathLst>
            </a:custGeom>
            <a:ln w="19050">
              <a:solidFill>
                <a:srgbClr val="0B7B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24459" y="4411164"/>
              <a:ext cx="408741" cy="35348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353662" y="5050144"/>
              <a:ext cx="3849370" cy="282575"/>
            </a:xfrm>
            <a:custGeom>
              <a:avLst/>
              <a:gdLst/>
              <a:ahLst/>
              <a:cxnLst/>
              <a:rect l="l" t="t" r="r" b="b"/>
              <a:pathLst>
                <a:path w="3849370" h="282575">
                  <a:moveTo>
                    <a:pt x="3849130" y="0"/>
                  </a:moveTo>
                  <a:lnTo>
                    <a:pt x="3848909" y="551"/>
                  </a:lnTo>
                  <a:lnTo>
                    <a:pt x="3848684" y="1077"/>
                  </a:lnTo>
                </a:path>
                <a:path w="3849370" h="282575">
                  <a:moveTo>
                    <a:pt x="3840000" y="20667"/>
                  </a:moveTo>
                  <a:lnTo>
                    <a:pt x="3839817" y="21066"/>
                  </a:lnTo>
                  <a:lnTo>
                    <a:pt x="3839596" y="21521"/>
                  </a:lnTo>
                </a:path>
                <a:path w="3849370" h="282575">
                  <a:moveTo>
                    <a:pt x="3829940" y="40697"/>
                  </a:moveTo>
                  <a:lnTo>
                    <a:pt x="3829726" y="41110"/>
                  </a:lnTo>
                  <a:lnTo>
                    <a:pt x="3829537" y="41454"/>
                  </a:lnTo>
                </a:path>
                <a:path w="3849370" h="282575">
                  <a:moveTo>
                    <a:pt x="3680523" y="205731"/>
                  </a:moveTo>
                  <a:lnTo>
                    <a:pt x="3680517" y="205736"/>
                  </a:lnTo>
                </a:path>
                <a:path w="3849370" h="282575">
                  <a:moveTo>
                    <a:pt x="3661539" y="217753"/>
                  </a:moveTo>
                  <a:lnTo>
                    <a:pt x="3661536" y="217754"/>
                  </a:lnTo>
                </a:path>
                <a:path w="3849370" h="282575">
                  <a:moveTo>
                    <a:pt x="3642104" y="228765"/>
                  </a:moveTo>
                  <a:lnTo>
                    <a:pt x="3642036" y="228802"/>
                  </a:lnTo>
                  <a:lnTo>
                    <a:pt x="3641987" y="228827"/>
                  </a:lnTo>
                </a:path>
                <a:path w="3849370" h="282575">
                  <a:moveTo>
                    <a:pt x="3471486" y="280569"/>
                  </a:moveTo>
                  <a:lnTo>
                    <a:pt x="3471328" y="280587"/>
                  </a:lnTo>
                  <a:lnTo>
                    <a:pt x="3471142" y="280603"/>
                  </a:lnTo>
                </a:path>
                <a:path w="3849370" h="282575">
                  <a:moveTo>
                    <a:pt x="3449126" y="282227"/>
                  </a:moveTo>
                  <a:lnTo>
                    <a:pt x="3448946" y="282238"/>
                  </a:lnTo>
                  <a:lnTo>
                    <a:pt x="3448835" y="282242"/>
                  </a:lnTo>
                </a:path>
                <a:path w="3849370" h="282575">
                  <a:moveTo>
                    <a:pt x="22844" y="282243"/>
                  </a:moveTo>
                  <a:lnTo>
                    <a:pt x="22704" y="282238"/>
                  </a:lnTo>
                  <a:lnTo>
                    <a:pt x="22438" y="282222"/>
                  </a:lnTo>
                </a:path>
                <a:path w="3849370" h="282575">
                  <a:moveTo>
                    <a:pt x="615" y="280612"/>
                  </a:moveTo>
                  <a:lnTo>
                    <a:pt x="325" y="280587"/>
                  </a:lnTo>
                  <a:lnTo>
                    <a:pt x="0" y="280551"/>
                  </a:lnTo>
                </a:path>
              </a:pathLst>
            </a:custGeom>
            <a:ln w="19050">
              <a:solidFill>
                <a:srgbClr val="0B7B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99210" y="5219611"/>
              <a:ext cx="84126" cy="6889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943755" y="4920001"/>
              <a:ext cx="17780" cy="88900"/>
            </a:xfrm>
            <a:custGeom>
              <a:avLst/>
              <a:gdLst/>
              <a:ahLst/>
              <a:cxnLst/>
              <a:rect l="l" t="t" r="r" b="b"/>
              <a:pathLst>
                <a:path w="17779" h="88900">
                  <a:moveTo>
                    <a:pt x="17656" y="88841"/>
                  </a:moveTo>
                  <a:lnTo>
                    <a:pt x="17532" y="88450"/>
                  </a:lnTo>
                  <a:lnTo>
                    <a:pt x="17402" y="88002"/>
                  </a:lnTo>
                </a:path>
                <a:path w="17779" h="88900">
                  <a:moveTo>
                    <a:pt x="11699" y="67401"/>
                  </a:moveTo>
                  <a:lnTo>
                    <a:pt x="11546" y="66822"/>
                  </a:lnTo>
                  <a:lnTo>
                    <a:pt x="11422" y="66300"/>
                  </a:lnTo>
                </a:path>
                <a:path w="17779" h="88900">
                  <a:moveTo>
                    <a:pt x="6704" y="45276"/>
                  </a:moveTo>
                  <a:lnTo>
                    <a:pt x="6630" y="44926"/>
                  </a:lnTo>
                  <a:lnTo>
                    <a:pt x="6557" y="44533"/>
                  </a:lnTo>
                </a:path>
                <a:path w="17779" h="88900">
                  <a:moveTo>
                    <a:pt x="2849" y="23163"/>
                  </a:moveTo>
                  <a:lnTo>
                    <a:pt x="2793" y="22817"/>
                  </a:lnTo>
                  <a:lnTo>
                    <a:pt x="2726" y="22323"/>
                  </a:lnTo>
                </a:path>
                <a:path w="17779" h="88900">
                  <a:moveTo>
                    <a:pt x="105" y="1075"/>
                  </a:moveTo>
                  <a:lnTo>
                    <a:pt x="46" y="545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0B7B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32076" y="4411157"/>
              <a:ext cx="422523" cy="48732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376027" y="4418533"/>
              <a:ext cx="22860" cy="635"/>
            </a:xfrm>
            <a:custGeom>
              <a:avLst/>
              <a:gdLst/>
              <a:ahLst/>
              <a:cxnLst/>
              <a:rect l="l" t="t" r="r" b="b"/>
              <a:pathLst>
                <a:path w="22860" h="635">
                  <a:moveTo>
                    <a:pt x="0" y="571"/>
                  </a:moveTo>
                  <a:lnTo>
                    <a:pt x="339" y="550"/>
                  </a:lnTo>
                  <a:lnTo>
                    <a:pt x="549" y="542"/>
                  </a:lnTo>
                </a:path>
                <a:path w="22860" h="635">
                  <a:moveTo>
                    <a:pt x="22764" y="0"/>
                  </a:moveTo>
                  <a:lnTo>
                    <a:pt x="22773" y="0"/>
                  </a:lnTo>
                </a:path>
              </a:pathLst>
            </a:custGeom>
            <a:ln w="19050">
              <a:solidFill>
                <a:srgbClr val="0B7B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9348049" y="4409008"/>
            <a:ext cx="4314825" cy="933450"/>
            <a:chOff x="9348049" y="4409008"/>
            <a:chExt cx="4314825" cy="933450"/>
          </a:xfrm>
        </p:grpSpPr>
        <p:sp>
          <p:nvSpPr>
            <p:cNvPr id="35" name="object 35"/>
            <p:cNvSpPr/>
            <p:nvPr/>
          </p:nvSpPr>
          <p:spPr>
            <a:xfrm>
              <a:off x="9357604" y="4418533"/>
              <a:ext cx="4295775" cy="914400"/>
            </a:xfrm>
            <a:custGeom>
              <a:avLst/>
              <a:gdLst/>
              <a:ahLst/>
              <a:cxnLst/>
              <a:rect l="l" t="t" r="r" b="b"/>
              <a:pathLst>
                <a:path w="4295775" h="914400">
                  <a:moveTo>
                    <a:pt x="3838555" y="914399"/>
                  </a:moveTo>
                  <a:lnTo>
                    <a:pt x="457169" y="914399"/>
                  </a:lnTo>
                  <a:lnTo>
                    <a:pt x="434498" y="913835"/>
                  </a:lnTo>
                  <a:lnTo>
                    <a:pt x="390120" y="909449"/>
                  </a:lnTo>
                  <a:lnTo>
                    <a:pt x="346062" y="900675"/>
                  </a:lnTo>
                  <a:lnTo>
                    <a:pt x="303177" y="887678"/>
                  </a:lnTo>
                  <a:lnTo>
                    <a:pt x="261674" y="870487"/>
                  </a:lnTo>
                  <a:lnTo>
                    <a:pt x="222160" y="849365"/>
                  </a:lnTo>
                  <a:lnTo>
                    <a:pt x="184806" y="824400"/>
                  </a:lnTo>
                  <a:lnTo>
                    <a:pt x="150163" y="795971"/>
                  </a:lnTo>
                  <a:lnTo>
                    <a:pt x="118394" y="764206"/>
                  </a:lnTo>
                  <a:lnTo>
                    <a:pt x="89956" y="729563"/>
                  </a:lnTo>
                  <a:lnTo>
                    <a:pt x="65004" y="692209"/>
                  </a:lnTo>
                  <a:lnTo>
                    <a:pt x="43874" y="652678"/>
                  </a:lnTo>
                  <a:lnTo>
                    <a:pt x="26690" y="611192"/>
                  </a:lnTo>
                  <a:lnTo>
                    <a:pt x="13681" y="568307"/>
                  </a:lnTo>
                  <a:lnTo>
                    <a:pt x="4918" y="524285"/>
                  </a:lnTo>
                  <a:lnTo>
                    <a:pt x="528" y="479633"/>
                  </a:lnTo>
                  <a:lnTo>
                    <a:pt x="0" y="455974"/>
                  </a:lnTo>
                  <a:lnTo>
                    <a:pt x="520" y="434766"/>
                  </a:lnTo>
                  <a:lnTo>
                    <a:pt x="4918" y="390114"/>
                  </a:lnTo>
                  <a:lnTo>
                    <a:pt x="13739" y="345851"/>
                  </a:lnTo>
                  <a:lnTo>
                    <a:pt x="26810" y="302865"/>
                  </a:lnTo>
                  <a:lnTo>
                    <a:pt x="43865" y="261721"/>
                  </a:lnTo>
                  <a:lnTo>
                    <a:pt x="65016" y="222151"/>
                  </a:lnTo>
                  <a:lnTo>
                    <a:pt x="89943" y="184845"/>
                  </a:lnTo>
                  <a:lnTo>
                    <a:pt x="118407" y="150163"/>
                  </a:lnTo>
                  <a:lnTo>
                    <a:pt x="150163" y="118411"/>
                  </a:lnTo>
                  <a:lnTo>
                    <a:pt x="184824" y="89973"/>
                  </a:lnTo>
                  <a:lnTo>
                    <a:pt x="222121" y="65046"/>
                  </a:lnTo>
                  <a:lnTo>
                    <a:pt x="260233" y="44607"/>
                  </a:lnTo>
                  <a:lnTo>
                    <a:pt x="301543" y="27320"/>
                  </a:lnTo>
                  <a:lnTo>
                    <a:pt x="346079" y="13701"/>
                  </a:lnTo>
                  <a:lnTo>
                    <a:pt x="390084" y="4948"/>
                  </a:lnTo>
                  <a:lnTo>
                    <a:pt x="434938" y="542"/>
                  </a:lnTo>
                  <a:lnTo>
                    <a:pt x="457170" y="0"/>
                  </a:lnTo>
                  <a:lnTo>
                    <a:pt x="3838583" y="0"/>
                  </a:lnTo>
                  <a:lnTo>
                    <a:pt x="3883360" y="2201"/>
                  </a:lnTo>
                  <a:lnTo>
                    <a:pt x="3927737" y="8784"/>
                  </a:lnTo>
                  <a:lnTo>
                    <a:pt x="3969461" y="19163"/>
                  </a:lnTo>
                  <a:lnTo>
                    <a:pt x="4011602" y="34039"/>
                  </a:lnTo>
                  <a:lnTo>
                    <a:pt x="4052290" y="53063"/>
                  </a:lnTo>
                  <a:lnTo>
                    <a:pt x="4092550" y="77053"/>
                  </a:lnTo>
                  <a:lnTo>
                    <a:pt x="4128591" y="103779"/>
                  </a:lnTo>
                  <a:lnTo>
                    <a:pt x="4161833" y="133911"/>
                  </a:lnTo>
                  <a:lnTo>
                    <a:pt x="4190786" y="165758"/>
                  </a:lnTo>
                  <a:lnTo>
                    <a:pt x="4217659" y="201693"/>
                  </a:lnTo>
                  <a:lnTo>
                    <a:pt x="4240850" y="240030"/>
                  </a:lnTo>
                  <a:lnTo>
                    <a:pt x="4260324" y="280798"/>
                  </a:lnTo>
                  <a:lnTo>
                    <a:pt x="4276057" y="324481"/>
                  </a:lnTo>
                  <a:lnTo>
                    <a:pt x="4286955" y="368005"/>
                  </a:lnTo>
                  <a:lnTo>
                    <a:pt x="4293386" y="410957"/>
                  </a:lnTo>
                  <a:lnTo>
                    <a:pt x="4295730" y="455974"/>
                  </a:lnTo>
                  <a:lnTo>
                    <a:pt x="4295730" y="458424"/>
                  </a:lnTo>
                  <a:lnTo>
                    <a:pt x="4295244" y="478295"/>
                  </a:lnTo>
                  <a:lnTo>
                    <a:pt x="4290797" y="524285"/>
                  </a:lnTo>
                  <a:lnTo>
                    <a:pt x="4282036" y="568307"/>
                  </a:lnTo>
                  <a:lnTo>
                    <a:pt x="4269020" y="611226"/>
                  </a:lnTo>
                  <a:lnTo>
                    <a:pt x="4251840" y="652695"/>
                  </a:lnTo>
                  <a:lnTo>
                    <a:pt x="4230573" y="692450"/>
                  </a:lnTo>
                  <a:lnTo>
                    <a:pt x="4205760" y="729563"/>
                  </a:lnTo>
                  <a:lnTo>
                    <a:pt x="4177331" y="764206"/>
                  </a:lnTo>
                  <a:lnTo>
                    <a:pt x="4145566" y="795971"/>
                  </a:lnTo>
                  <a:lnTo>
                    <a:pt x="4110923" y="824400"/>
                  </a:lnTo>
                  <a:lnTo>
                    <a:pt x="4073570" y="849365"/>
                  </a:lnTo>
                  <a:lnTo>
                    <a:pt x="4034055" y="870487"/>
                  </a:lnTo>
                  <a:lnTo>
                    <a:pt x="3992552" y="887678"/>
                  </a:lnTo>
                  <a:lnTo>
                    <a:pt x="3949667" y="900675"/>
                  </a:lnTo>
                  <a:lnTo>
                    <a:pt x="3905610" y="909449"/>
                  </a:lnTo>
                  <a:lnTo>
                    <a:pt x="3860816" y="913855"/>
                  </a:lnTo>
                  <a:lnTo>
                    <a:pt x="3838555" y="914399"/>
                  </a:lnTo>
                  <a:close/>
                </a:path>
              </a:pathLst>
            </a:custGeom>
            <a:solidFill>
              <a:srgbClr val="0B7B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814774" y="4418533"/>
              <a:ext cx="3404235" cy="635"/>
            </a:xfrm>
            <a:custGeom>
              <a:avLst/>
              <a:gdLst/>
              <a:ahLst/>
              <a:cxnLst/>
              <a:rect l="l" t="t" r="r" b="b"/>
              <a:pathLst>
                <a:path w="3404234" h="635">
                  <a:moveTo>
                    <a:pt x="0" y="0"/>
                  </a:moveTo>
                  <a:lnTo>
                    <a:pt x="3381375" y="0"/>
                  </a:lnTo>
                  <a:lnTo>
                    <a:pt x="3381413" y="0"/>
                  </a:lnTo>
                </a:path>
                <a:path w="3404234" h="635">
                  <a:moveTo>
                    <a:pt x="3403574" y="541"/>
                  </a:moveTo>
                  <a:lnTo>
                    <a:pt x="3403807" y="550"/>
                  </a:lnTo>
                  <a:lnTo>
                    <a:pt x="3404217" y="575"/>
                  </a:lnTo>
                </a:path>
              </a:pathLst>
            </a:custGeom>
            <a:ln w="19050">
              <a:solidFill>
                <a:srgbClr val="0B7B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40342" y="4411156"/>
              <a:ext cx="408905" cy="36333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9359728" y="4807832"/>
              <a:ext cx="4293870" cy="525145"/>
            </a:xfrm>
            <a:custGeom>
              <a:avLst/>
              <a:gdLst/>
              <a:ahLst/>
              <a:cxnLst/>
              <a:rect l="l" t="t" r="r" b="b"/>
              <a:pathLst>
                <a:path w="4293869" h="525145">
                  <a:moveTo>
                    <a:pt x="4288541" y="0"/>
                  </a:moveTo>
                  <a:lnTo>
                    <a:pt x="4288672" y="815"/>
                  </a:lnTo>
                  <a:lnTo>
                    <a:pt x="4288799" y="1747"/>
                  </a:lnTo>
                </a:path>
                <a:path w="4293869" h="525145">
                  <a:moveTo>
                    <a:pt x="4291262" y="21657"/>
                  </a:moveTo>
                  <a:lnTo>
                    <a:pt x="4291420" y="23087"/>
                  </a:lnTo>
                  <a:lnTo>
                    <a:pt x="4291544" y="24523"/>
                  </a:lnTo>
                </a:path>
                <a:path w="4293869" h="525145">
                  <a:moveTo>
                    <a:pt x="4292980" y="43991"/>
                  </a:moveTo>
                  <a:lnTo>
                    <a:pt x="4293071" y="45466"/>
                  </a:lnTo>
                  <a:lnTo>
                    <a:pt x="4293120" y="46814"/>
                  </a:lnTo>
                </a:path>
                <a:path w="4293869" h="525145">
                  <a:moveTo>
                    <a:pt x="4293606" y="66675"/>
                  </a:moveTo>
                  <a:lnTo>
                    <a:pt x="4293621" y="67900"/>
                  </a:lnTo>
                  <a:lnTo>
                    <a:pt x="4293606" y="69124"/>
                  </a:lnTo>
                </a:path>
                <a:path w="4293869" h="525145">
                  <a:moveTo>
                    <a:pt x="4293120" y="88995"/>
                  </a:moveTo>
                  <a:lnTo>
                    <a:pt x="4293071" y="90334"/>
                  </a:lnTo>
                  <a:lnTo>
                    <a:pt x="4292982" y="91775"/>
                  </a:lnTo>
                </a:path>
                <a:path w="4293869" h="525145">
                  <a:moveTo>
                    <a:pt x="4291536" y="111366"/>
                  </a:moveTo>
                  <a:lnTo>
                    <a:pt x="4291420" y="112713"/>
                  </a:lnTo>
                  <a:lnTo>
                    <a:pt x="4291279" y="113987"/>
                  </a:lnTo>
                </a:path>
                <a:path w="4293869" h="525145">
                  <a:moveTo>
                    <a:pt x="4288764" y="134313"/>
                  </a:moveTo>
                  <a:lnTo>
                    <a:pt x="4288672" y="134985"/>
                  </a:lnTo>
                  <a:lnTo>
                    <a:pt x="4288596" y="135461"/>
                  </a:lnTo>
                </a:path>
                <a:path w="4293869" h="525145">
                  <a:moveTo>
                    <a:pt x="4274078" y="200115"/>
                  </a:moveTo>
                  <a:lnTo>
                    <a:pt x="4273933" y="200619"/>
                  </a:lnTo>
                  <a:lnTo>
                    <a:pt x="4273784" y="201087"/>
                  </a:lnTo>
                </a:path>
                <a:path w="4293869" h="525145">
                  <a:moveTo>
                    <a:pt x="4267087" y="221371"/>
                  </a:moveTo>
                  <a:lnTo>
                    <a:pt x="4266896" y="221926"/>
                  </a:lnTo>
                  <a:lnTo>
                    <a:pt x="4266742" y="222340"/>
                  </a:lnTo>
                </a:path>
                <a:path w="4293869" h="525145">
                  <a:moveTo>
                    <a:pt x="4259044" y="242295"/>
                  </a:moveTo>
                  <a:lnTo>
                    <a:pt x="4258816" y="242863"/>
                  </a:lnTo>
                  <a:lnTo>
                    <a:pt x="4258594" y="243383"/>
                  </a:lnTo>
                </a:path>
                <a:path w="4293869" h="525145">
                  <a:moveTo>
                    <a:pt x="4249919" y="262954"/>
                  </a:moveTo>
                  <a:lnTo>
                    <a:pt x="4249725" y="263378"/>
                  </a:lnTo>
                  <a:lnTo>
                    <a:pt x="4249488" y="263862"/>
                  </a:lnTo>
                </a:path>
                <a:path w="4293869" h="525145">
                  <a:moveTo>
                    <a:pt x="4239969" y="282775"/>
                  </a:moveTo>
                  <a:lnTo>
                    <a:pt x="4239633" y="283422"/>
                  </a:lnTo>
                  <a:lnTo>
                    <a:pt x="4239313" y="284004"/>
                  </a:lnTo>
                </a:path>
                <a:path w="4293869" h="525145">
                  <a:moveTo>
                    <a:pt x="4228788" y="302579"/>
                  </a:moveTo>
                  <a:lnTo>
                    <a:pt x="4228573" y="302948"/>
                  </a:lnTo>
                  <a:lnTo>
                    <a:pt x="4228448" y="303151"/>
                  </a:lnTo>
                </a:path>
                <a:path w="4293869" h="525145">
                  <a:moveTo>
                    <a:pt x="4216852" y="321464"/>
                  </a:moveTo>
                  <a:lnTo>
                    <a:pt x="4216563" y="321907"/>
                  </a:lnTo>
                  <a:lnTo>
                    <a:pt x="4216323" y="322257"/>
                  </a:lnTo>
                </a:path>
                <a:path w="4293869" h="525145">
                  <a:moveTo>
                    <a:pt x="4190006" y="357733"/>
                  </a:moveTo>
                  <a:lnTo>
                    <a:pt x="4189836" y="357945"/>
                  </a:lnTo>
                  <a:lnTo>
                    <a:pt x="4189695" y="358113"/>
                  </a:lnTo>
                </a:path>
                <a:path w="4293869" h="525145">
                  <a:moveTo>
                    <a:pt x="4090427" y="448045"/>
                  </a:moveTo>
                  <a:lnTo>
                    <a:pt x="4090425" y="448047"/>
                  </a:lnTo>
                </a:path>
                <a:path w="4293869" h="525145">
                  <a:moveTo>
                    <a:pt x="4052008" y="471079"/>
                  </a:moveTo>
                  <a:lnTo>
                    <a:pt x="4051943" y="471114"/>
                  </a:lnTo>
                  <a:lnTo>
                    <a:pt x="4051898" y="471138"/>
                  </a:lnTo>
                </a:path>
                <a:path w="4293869" h="525145">
                  <a:moveTo>
                    <a:pt x="3881538" y="522865"/>
                  </a:moveTo>
                  <a:lnTo>
                    <a:pt x="3881236" y="522899"/>
                  </a:lnTo>
                  <a:lnTo>
                    <a:pt x="3880958" y="522923"/>
                  </a:lnTo>
                </a:path>
                <a:path w="4293869" h="525145">
                  <a:moveTo>
                    <a:pt x="3859186" y="524529"/>
                  </a:moveTo>
                  <a:lnTo>
                    <a:pt x="3858853" y="524550"/>
                  </a:lnTo>
                  <a:lnTo>
                    <a:pt x="3858692" y="524556"/>
                  </a:lnTo>
                </a:path>
                <a:path w="4293869" h="525145">
                  <a:moveTo>
                    <a:pt x="3836441" y="525100"/>
                  </a:moveTo>
                  <a:lnTo>
                    <a:pt x="3836430" y="525100"/>
                  </a:lnTo>
                </a:path>
                <a:path w="4293869" h="525145">
                  <a:moveTo>
                    <a:pt x="432742" y="524555"/>
                  </a:moveTo>
                  <a:lnTo>
                    <a:pt x="432612" y="524550"/>
                  </a:lnTo>
                  <a:lnTo>
                    <a:pt x="432374" y="524535"/>
                  </a:lnTo>
                </a:path>
                <a:path w="4293869" h="525145">
                  <a:moveTo>
                    <a:pt x="410433" y="522916"/>
                  </a:moveTo>
                  <a:lnTo>
                    <a:pt x="410232" y="522899"/>
                  </a:lnTo>
                  <a:lnTo>
                    <a:pt x="410054" y="522879"/>
                  </a:lnTo>
                </a:path>
                <a:path w="4293869" h="525145">
                  <a:moveTo>
                    <a:pt x="6703" y="157436"/>
                  </a:moveTo>
                  <a:lnTo>
                    <a:pt x="6631" y="157095"/>
                  </a:lnTo>
                  <a:lnTo>
                    <a:pt x="6556" y="156694"/>
                  </a:lnTo>
                </a:path>
                <a:path w="4293869" h="525145">
                  <a:moveTo>
                    <a:pt x="2851" y="135340"/>
                  </a:moveTo>
                  <a:lnTo>
                    <a:pt x="2794" y="134985"/>
                  </a:lnTo>
                  <a:lnTo>
                    <a:pt x="2726" y="134484"/>
                  </a:lnTo>
                </a:path>
                <a:path w="4293869" h="525145">
                  <a:moveTo>
                    <a:pt x="107" y="113252"/>
                  </a:moveTo>
                  <a:lnTo>
                    <a:pt x="47" y="112713"/>
                  </a:lnTo>
                  <a:lnTo>
                    <a:pt x="0" y="112160"/>
                  </a:lnTo>
                </a:path>
              </a:pathLst>
            </a:custGeom>
            <a:ln w="19050">
              <a:solidFill>
                <a:srgbClr val="0B7B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48049" y="4558634"/>
              <a:ext cx="137985" cy="33985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524736" y="4418533"/>
              <a:ext cx="290195" cy="104139"/>
            </a:xfrm>
            <a:custGeom>
              <a:avLst/>
              <a:gdLst/>
              <a:ahLst/>
              <a:cxnLst/>
              <a:rect l="l" t="t" r="r" b="b"/>
              <a:pathLst>
                <a:path w="290195" h="104139">
                  <a:moveTo>
                    <a:pt x="0" y="103773"/>
                  </a:moveTo>
                  <a:lnTo>
                    <a:pt x="5" y="103769"/>
                  </a:lnTo>
                </a:path>
                <a:path w="290195" h="104139">
                  <a:moveTo>
                    <a:pt x="54714" y="65215"/>
                  </a:moveTo>
                  <a:lnTo>
                    <a:pt x="54989" y="65046"/>
                  </a:lnTo>
                  <a:lnTo>
                    <a:pt x="55466" y="64768"/>
                  </a:lnTo>
                </a:path>
                <a:path w="290195" h="104139">
                  <a:moveTo>
                    <a:pt x="73354" y="54624"/>
                  </a:moveTo>
                  <a:lnTo>
                    <a:pt x="74515" y="53985"/>
                  </a:lnTo>
                  <a:lnTo>
                    <a:pt x="75817" y="53310"/>
                  </a:lnTo>
                </a:path>
                <a:path w="290195" h="104139">
                  <a:moveTo>
                    <a:pt x="93101" y="44607"/>
                  </a:moveTo>
                  <a:lnTo>
                    <a:pt x="94559" y="43895"/>
                  </a:lnTo>
                  <a:lnTo>
                    <a:pt x="96010" y="43231"/>
                  </a:lnTo>
                </a:path>
                <a:path w="290195" h="104139">
                  <a:moveTo>
                    <a:pt x="113609" y="35430"/>
                  </a:moveTo>
                  <a:lnTo>
                    <a:pt x="115074" y="34802"/>
                  </a:lnTo>
                  <a:lnTo>
                    <a:pt x="116619" y="34184"/>
                  </a:lnTo>
                </a:path>
                <a:path w="290195" h="104139">
                  <a:moveTo>
                    <a:pt x="134410" y="27320"/>
                  </a:moveTo>
                  <a:lnTo>
                    <a:pt x="136011" y="26725"/>
                  </a:lnTo>
                  <a:lnTo>
                    <a:pt x="137773" y="26119"/>
                  </a:lnTo>
                </a:path>
                <a:path w="290195" h="104139">
                  <a:moveTo>
                    <a:pt x="155766" y="20178"/>
                  </a:moveTo>
                  <a:lnTo>
                    <a:pt x="157319" y="19686"/>
                  </a:lnTo>
                  <a:lnTo>
                    <a:pt x="158873" y="19236"/>
                  </a:lnTo>
                </a:path>
                <a:path w="290195" h="104139">
                  <a:moveTo>
                    <a:pt x="177967" y="13959"/>
                  </a:moveTo>
                  <a:lnTo>
                    <a:pt x="178947" y="13701"/>
                  </a:lnTo>
                  <a:lnTo>
                    <a:pt x="179824" y="13493"/>
                  </a:lnTo>
                </a:path>
                <a:path w="290195" h="104139">
                  <a:moveTo>
                    <a:pt x="200481" y="8861"/>
                  </a:moveTo>
                  <a:lnTo>
                    <a:pt x="200842" y="8784"/>
                  </a:lnTo>
                  <a:lnTo>
                    <a:pt x="201239" y="8711"/>
                  </a:lnTo>
                </a:path>
                <a:path w="290195" h="104139">
                  <a:moveTo>
                    <a:pt x="222602" y="5004"/>
                  </a:moveTo>
                  <a:lnTo>
                    <a:pt x="222952" y="4948"/>
                  </a:lnTo>
                  <a:lnTo>
                    <a:pt x="223448" y="4880"/>
                  </a:lnTo>
                </a:path>
                <a:path w="290195" h="104139">
                  <a:moveTo>
                    <a:pt x="244691" y="2260"/>
                  </a:moveTo>
                  <a:lnTo>
                    <a:pt x="245224" y="2201"/>
                  </a:lnTo>
                  <a:lnTo>
                    <a:pt x="245770" y="2154"/>
                  </a:lnTo>
                </a:path>
                <a:path w="290195" h="104139">
                  <a:moveTo>
                    <a:pt x="267290" y="569"/>
                  </a:moveTo>
                  <a:lnTo>
                    <a:pt x="267603" y="550"/>
                  </a:lnTo>
                  <a:lnTo>
                    <a:pt x="267805" y="542"/>
                  </a:lnTo>
                </a:path>
                <a:path w="290195" h="104139">
                  <a:moveTo>
                    <a:pt x="290029" y="0"/>
                  </a:moveTo>
                  <a:lnTo>
                    <a:pt x="290037" y="0"/>
                  </a:lnTo>
                </a:path>
              </a:pathLst>
            </a:custGeom>
            <a:ln w="19050">
              <a:solidFill>
                <a:srgbClr val="0B7B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13889172" y="4409008"/>
            <a:ext cx="4314825" cy="933450"/>
            <a:chOff x="13889172" y="4409008"/>
            <a:chExt cx="4314825" cy="933450"/>
          </a:xfrm>
        </p:grpSpPr>
        <p:sp>
          <p:nvSpPr>
            <p:cNvPr id="42" name="object 42"/>
            <p:cNvSpPr/>
            <p:nvPr/>
          </p:nvSpPr>
          <p:spPr>
            <a:xfrm>
              <a:off x="13898727" y="4418533"/>
              <a:ext cx="4295775" cy="914400"/>
            </a:xfrm>
            <a:custGeom>
              <a:avLst/>
              <a:gdLst/>
              <a:ahLst/>
              <a:cxnLst/>
              <a:rect l="l" t="t" r="r" b="b"/>
              <a:pathLst>
                <a:path w="4295775" h="914400">
                  <a:moveTo>
                    <a:pt x="3838554" y="914399"/>
                  </a:moveTo>
                  <a:lnTo>
                    <a:pt x="457169" y="914399"/>
                  </a:lnTo>
                  <a:lnTo>
                    <a:pt x="434574" y="913839"/>
                  </a:lnTo>
                  <a:lnTo>
                    <a:pt x="390123" y="909449"/>
                  </a:lnTo>
                  <a:lnTo>
                    <a:pt x="346062" y="900675"/>
                  </a:lnTo>
                  <a:lnTo>
                    <a:pt x="303176" y="887678"/>
                  </a:lnTo>
                  <a:lnTo>
                    <a:pt x="261674" y="870487"/>
                  </a:lnTo>
                  <a:lnTo>
                    <a:pt x="222141" y="849353"/>
                  </a:lnTo>
                  <a:lnTo>
                    <a:pt x="184806" y="824400"/>
                  </a:lnTo>
                  <a:lnTo>
                    <a:pt x="150163" y="795971"/>
                  </a:lnTo>
                  <a:lnTo>
                    <a:pt x="118398" y="764206"/>
                  </a:lnTo>
                  <a:lnTo>
                    <a:pt x="89962" y="729554"/>
                  </a:lnTo>
                  <a:lnTo>
                    <a:pt x="65004" y="692209"/>
                  </a:lnTo>
                  <a:lnTo>
                    <a:pt x="43874" y="652678"/>
                  </a:lnTo>
                  <a:lnTo>
                    <a:pt x="26690" y="611192"/>
                  </a:lnTo>
                  <a:lnTo>
                    <a:pt x="13689" y="568290"/>
                  </a:lnTo>
                  <a:lnTo>
                    <a:pt x="4920" y="524249"/>
                  </a:lnTo>
                  <a:lnTo>
                    <a:pt x="526" y="479633"/>
                  </a:lnTo>
                  <a:lnTo>
                    <a:pt x="0" y="455980"/>
                  </a:lnTo>
                  <a:lnTo>
                    <a:pt x="531" y="434766"/>
                  </a:lnTo>
                  <a:lnTo>
                    <a:pt x="4921" y="390114"/>
                  </a:lnTo>
                  <a:lnTo>
                    <a:pt x="13693" y="346062"/>
                  </a:lnTo>
                  <a:lnTo>
                    <a:pt x="26800" y="302891"/>
                  </a:lnTo>
                  <a:lnTo>
                    <a:pt x="43865" y="261721"/>
                  </a:lnTo>
                  <a:lnTo>
                    <a:pt x="65015" y="222151"/>
                  </a:lnTo>
                  <a:lnTo>
                    <a:pt x="90141" y="184585"/>
                  </a:lnTo>
                  <a:lnTo>
                    <a:pt x="118406" y="150163"/>
                  </a:lnTo>
                  <a:lnTo>
                    <a:pt x="150163" y="118411"/>
                  </a:lnTo>
                  <a:lnTo>
                    <a:pt x="184824" y="89973"/>
                  </a:lnTo>
                  <a:lnTo>
                    <a:pt x="222121" y="65046"/>
                  </a:lnTo>
                  <a:lnTo>
                    <a:pt x="260230" y="44609"/>
                  </a:lnTo>
                  <a:lnTo>
                    <a:pt x="301539" y="27321"/>
                  </a:lnTo>
                  <a:lnTo>
                    <a:pt x="346079" y="13701"/>
                  </a:lnTo>
                  <a:lnTo>
                    <a:pt x="390084" y="4948"/>
                  </a:lnTo>
                  <a:lnTo>
                    <a:pt x="434912" y="543"/>
                  </a:lnTo>
                  <a:lnTo>
                    <a:pt x="457169" y="0"/>
                  </a:lnTo>
                  <a:lnTo>
                    <a:pt x="3838582" y="0"/>
                  </a:lnTo>
                  <a:lnTo>
                    <a:pt x="3883360" y="2201"/>
                  </a:lnTo>
                  <a:lnTo>
                    <a:pt x="3927737" y="8784"/>
                  </a:lnTo>
                  <a:lnTo>
                    <a:pt x="3969463" y="19164"/>
                  </a:lnTo>
                  <a:lnTo>
                    <a:pt x="4011604" y="34040"/>
                  </a:lnTo>
                  <a:lnTo>
                    <a:pt x="4052293" y="53065"/>
                  </a:lnTo>
                  <a:lnTo>
                    <a:pt x="4092549" y="77053"/>
                  </a:lnTo>
                  <a:lnTo>
                    <a:pt x="4128590" y="103779"/>
                  </a:lnTo>
                  <a:lnTo>
                    <a:pt x="4160255" y="132371"/>
                  </a:lnTo>
                  <a:lnTo>
                    <a:pt x="4190186" y="165045"/>
                  </a:lnTo>
                  <a:lnTo>
                    <a:pt x="4217622" y="201639"/>
                  </a:lnTo>
                  <a:lnTo>
                    <a:pt x="4240853" y="240036"/>
                  </a:lnTo>
                  <a:lnTo>
                    <a:pt x="4260327" y="280805"/>
                  </a:lnTo>
                  <a:lnTo>
                    <a:pt x="4275343" y="322228"/>
                  </a:lnTo>
                  <a:lnTo>
                    <a:pt x="4286571" y="366157"/>
                  </a:lnTo>
                  <a:lnTo>
                    <a:pt x="4293347" y="410611"/>
                  </a:lnTo>
                  <a:lnTo>
                    <a:pt x="4295730" y="455980"/>
                  </a:lnTo>
                  <a:lnTo>
                    <a:pt x="4295730" y="458418"/>
                  </a:lnTo>
                  <a:lnTo>
                    <a:pt x="4295245" y="478267"/>
                  </a:lnTo>
                  <a:lnTo>
                    <a:pt x="4291023" y="522617"/>
                  </a:lnTo>
                  <a:lnTo>
                    <a:pt x="4282456" y="566548"/>
                  </a:lnTo>
                  <a:lnTo>
                    <a:pt x="4269020" y="611226"/>
                  </a:lnTo>
                  <a:lnTo>
                    <a:pt x="4251840" y="652695"/>
                  </a:lnTo>
                  <a:lnTo>
                    <a:pt x="4230576" y="692444"/>
                  </a:lnTo>
                  <a:lnTo>
                    <a:pt x="4205763" y="729563"/>
                  </a:lnTo>
                  <a:lnTo>
                    <a:pt x="4177307" y="764236"/>
                  </a:lnTo>
                  <a:lnTo>
                    <a:pt x="4145368" y="796152"/>
                  </a:lnTo>
                  <a:lnTo>
                    <a:pt x="4110923" y="824400"/>
                  </a:lnTo>
                  <a:lnTo>
                    <a:pt x="4073569" y="849365"/>
                  </a:lnTo>
                  <a:lnTo>
                    <a:pt x="4034041" y="870495"/>
                  </a:lnTo>
                  <a:lnTo>
                    <a:pt x="3992552" y="887678"/>
                  </a:lnTo>
                  <a:lnTo>
                    <a:pt x="3949667" y="900675"/>
                  </a:lnTo>
                  <a:lnTo>
                    <a:pt x="3905609" y="909449"/>
                  </a:lnTo>
                  <a:lnTo>
                    <a:pt x="3860816" y="913855"/>
                  </a:lnTo>
                  <a:lnTo>
                    <a:pt x="3838554" y="914399"/>
                  </a:lnTo>
                  <a:close/>
                </a:path>
              </a:pathLst>
            </a:custGeom>
            <a:solidFill>
              <a:srgbClr val="0B7B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3898697" y="4418533"/>
              <a:ext cx="4295775" cy="914400"/>
            </a:xfrm>
            <a:custGeom>
              <a:avLst/>
              <a:gdLst/>
              <a:ahLst/>
              <a:cxnLst/>
              <a:rect l="l" t="t" r="r" b="b"/>
              <a:pathLst>
                <a:path w="4295775" h="914400">
                  <a:moveTo>
                    <a:pt x="457200" y="0"/>
                  </a:moveTo>
                  <a:lnTo>
                    <a:pt x="3838575" y="0"/>
                  </a:lnTo>
                  <a:lnTo>
                    <a:pt x="3838613" y="0"/>
                  </a:lnTo>
                </a:path>
                <a:path w="4295775" h="914400">
                  <a:moveTo>
                    <a:pt x="3860774" y="541"/>
                  </a:moveTo>
                  <a:lnTo>
                    <a:pt x="3861007" y="550"/>
                  </a:lnTo>
                  <a:lnTo>
                    <a:pt x="3861416" y="575"/>
                  </a:lnTo>
                </a:path>
                <a:path w="4295775" h="914400">
                  <a:moveTo>
                    <a:pt x="3882768" y="2147"/>
                  </a:moveTo>
                  <a:lnTo>
                    <a:pt x="3883390" y="2201"/>
                  </a:lnTo>
                  <a:lnTo>
                    <a:pt x="3884050" y="2274"/>
                  </a:lnTo>
                </a:path>
                <a:path w="4295775" h="914400">
                  <a:moveTo>
                    <a:pt x="3904988" y="4857"/>
                  </a:moveTo>
                  <a:lnTo>
                    <a:pt x="3905657" y="4948"/>
                  </a:lnTo>
                  <a:lnTo>
                    <a:pt x="3906250" y="5043"/>
                  </a:lnTo>
                </a:path>
                <a:path w="4295775" h="914400">
                  <a:moveTo>
                    <a:pt x="3927130" y="8666"/>
                  </a:moveTo>
                  <a:lnTo>
                    <a:pt x="3927767" y="8784"/>
                  </a:lnTo>
                  <a:lnTo>
                    <a:pt x="3928440" y="8927"/>
                  </a:lnTo>
                </a:path>
                <a:path w="4295775" h="914400">
                  <a:moveTo>
                    <a:pt x="3948508" y="13426"/>
                  </a:moveTo>
                  <a:lnTo>
                    <a:pt x="3949664" y="13701"/>
                  </a:lnTo>
                  <a:lnTo>
                    <a:pt x="3950994" y="14052"/>
                  </a:lnTo>
                </a:path>
                <a:path w="4295775" h="914400">
                  <a:moveTo>
                    <a:pt x="3969493" y="19164"/>
                  </a:moveTo>
                  <a:lnTo>
                    <a:pt x="3971296" y="19686"/>
                  </a:lnTo>
                  <a:lnTo>
                    <a:pt x="3973147" y="20273"/>
                  </a:lnTo>
                </a:path>
                <a:path w="4295775" h="914400">
                  <a:moveTo>
                    <a:pt x="3990477" y="25995"/>
                  </a:moveTo>
                  <a:lnTo>
                    <a:pt x="3992600" y="26725"/>
                  </a:lnTo>
                  <a:lnTo>
                    <a:pt x="3994624" y="27478"/>
                  </a:lnTo>
                </a:path>
                <a:path w="4295775" h="914400">
                  <a:moveTo>
                    <a:pt x="4011634" y="34040"/>
                  </a:moveTo>
                  <a:lnTo>
                    <a:pt x="4013539" y="34802"/>
                  </a:lnTo>
                  <a:lnTo>
                    <a:pt x="4015398" y="35598"/>
                  </a:lnTo>
                </a:path>
                <a:path w="4295775" h="914400">
                  <a:moveTo>
                    <a:pt x="4032190" y="43042"/>
                  </a:moveTo>
                  <a:lnTo>
                    <a:pt x="4034054" y="43895"/>
                  </a:lnTo>
                  <a:lnTo>
                    <a:pt x="4035956" y="44824"/>
                  </a:lnTo>
                </a:path>
                <a:path w="4295775" h="914400">
                  <a:moveTo>
                    <a:pt x="4052323" y="53065"/>
                  </a:moveTo>
                  <a:lnTo>
                    <a:pt x="4054097" y="53985"/>
                  </a:lnTo>
                  <a:lnTo>
                    <a:pt x="4055768" y="54905"/>
                  </a:lnTo>
                </a:path>
                <a:path w="4295775" h="914400">
                  <a:moveTo>
                    <a:pt x="4072499" y="64393"/>
                  </a:moveTo>
                  <a:lnTo>
                    <a:pt x="4073619" y="65046"/>
                  </a:lnTo>
                  <a:lnTo>
                    <a:pt x="4074529" y="65606"/>
                  </a:lnTo>
                </a:path>
                <a:path w="4295775" h="914400">
                  <a:moveTo>
                    <a:pt x="4110653" y="89774"/>
                  </a:moveTo>
                  <a:lnTo>
                    <a:pt x="4110928" y="89973"/>
                  </a:lnTo>
                  <a:lnTo>
                    <a:pt x="4111295" y="90252"/>
                  </a:lnTo>
                </a:path>
                <a:path w="4295775" h="914400">
                  <a:moveTo>
                    <a:pt x="4127940" y="103235"/>
                  </a:moveTo>
                  <a:lnTo>
                    <a:pt x="4128620" y="103779"/>
                  </a:lnTo>
                  <a:lnTo>
                    <a:pt x="4129328" y="104374"/>
                  </a:lnTo>
                </a:path>
                <a:path w="4295775" h="914400">
                  <a:moveTo>
                    <a:pt x="4144611" y="117551"/>
                  </a:moveTo>
                  <a:lnTo>
                    <a:pt x="4145613" y="118437"/>
                  </a:lnTo>
                  <a:lnTo>
                    <a:pt x="4146590" y="119345"/>
                  </a:lnTo>
                </a:path>
                <a:path w="4295775" h="914400">
                  <a:moveTo>
                    <a:pt x="4160285" y="132371"/>
                  </a:moveTo>
                  <a:lnTo>
                    <a:pt x="4161863" y="133911"/>
                  </a:lnTo>
                  <a:lnTo>
                    <a:pt x="4163509" y="135597"/>
                  </a:lnTo>
                </a:path>
                <a:path w="4295775" h="914400">
                  <a:moveTo>
                    <a:pt x="4175708" y="148409"/>
                  </a:moveTo>
                  <a:lnTo>
                    <a:pt x="4177337" y="150163"/>
                  </a:lnTo>
                  <a:lnTo>
                    <a:pt x="4179026" y="152073"/>
                  </a:lnTo>
                </a:path>
                <a:path w="4295775" h="914400">
                  <a:moveTo>
                    <a:pt x="4190216" y="165045"/>
                  </a:moveTo>
                  <a:lnTo>
                    <a:pt x="4191990" y="167155"/>
                  </a:lnTo>
                  <a:lnTo>
                    <a:pt x="4193676" y="169259"/>
                  </a:lnTo>
                </a:path>
                <a:path w="4295775" h="914400">
                  <a:moveTo>
                    <a:pt x="4204453" y="183075"/>
                  </a:moveTo>
                  <a:lnTo>
                    <a:pt x="4205800" y="184845"/>
                  </a:lnTo>
                  <a:lnTo>
                    <a:pt x="4206995" y="186499"/>
                  </a:lnTo>
                </a:path>
                <a:path w="4295775" h="914400">
                  <a:moveTo>
                    <a:pt x="4217652" y="201639"/>
                  </a:moveTo>
                  <a:lnTo>
                    <a:pt x="4218717" y="203193"/>
                  </a:lnTo>
                  <a:lnTo>
                    <a:pt x="4219717" y="204728"/>
                  </a:lnTo>
                </a:path>
                <a:path w="4295775" h="914400">
                  <a:moveTo>
                    <a:pt x="4229907" y="220821"/>
                  </a:moveTo>
                  <a:lnTo>
                    <a:pt x="4230727" y="222151"/>
                  </a:lnTo>
                  <a:lnTo>
                    <a:pt x="4231559" y="223578"/>
                  </a:lnTo>
                </a:path>
                <a:path w="4295775" h="914400">
                  <a:moveTo>
                    <a:pt x="4240884" y="240036"/>
                  </a:moveTo>
                  <a:lnTo>
                    <a:pt x="4241787" y="241677"/>
                  </a:lnTo>
                  <a:lnTo>
                    <a:pt x="4242634" y="243310"/>
                  </a:lnTo>
                </a:path>
                <a:path w="4295775" h="914400">
                  <a:moveTo>
                    <a:pt x="4251147" y="260222"/>
                  </a:moveTo>
                  <a:lnTo>
                    <a:pt x="4251879" y="261721"/>
                  </a:lnTo>
                  <a:lnTo>
                    <a:pt x="4252490" y="263055"/>
                  </a:lnTo>
                </a:path>
                <a:path w="4295775" h="914400">
                  <a:moveTo>
                    <a:pt x="4260357" y="280805"/>
                  </a:moveTo>
                  <a:lnTo>
                    <a:pt x="4260970" y="282237"/>
                  </a:lnTo>
                  <a:lnTo>
                    <a:pt x="4261534" y="283646"/>
                  </a:lnTo>
                </a:path>
                <a:path w="4295775" h="914400">
                  <a:moveTo>
                    <a:pt x="4268467" y="301605"/>
                  </a:moveTo>
                  <a:lnTo>
                    <a:pt x="4269050" y="303173"/>
                  </a:lnTo>
                  <a:lnTo>
                    <a:pt x="4269631" y="304862"/>
                  </a:lnTo>
                </a:path>
                <a:path w="4295775" h="914400">
                  <a:moveTo>
                    <a:pt x="4275373" y="322228"/>
                  </a:moveTo>
                  <a:lnTo>
                    <a:pt x="4276086" y="324481"/>
                  </a:lnTo>
                  <a:lnTo>
                    <a:pt x="4276762" y="326811"/>
                  </a:lnTo>
                </a:path>
                <a:path w="4295775" h="914400">
                  <a:moveTo>
                    <a:pt x="4281423" y="343648"/>
                  </a:moveTo>
                  <a:lnTo>
                    <a:pt x="4282072" y="346109"/>
                  </a:lnTo>
                  <a:lnTo>
                    <a:pt x="4282609" y="348371"/>
                  </a:lnTo>
                </a:path>
                <a:path w="4295775" h="914400">
                  <a:moveTo>
                    <a:pt x="4286601" y="366157"/>
                  </a:moveTo>
                  <a:lnTo>
                    <a:pt x="4286993" y="368005"/>
                  </a:lnTo>
                  <a:lnTo>
                    <a:pt x="4287323" y="369779"/>
                  </a:lnTo>
                </a:path>
                <a:path w="4295775" h="914400">
                  <a:moveTo>
                    <a:pt x="4290523" y="388231"/>
                  </a:moveTo>
                  <a:lnTo>
                    <a:pt x="4290826" y="390114"/>
                  </a:lnTo>
                  <a:lnTo>
                    <a:pt x="4291086" y="392028"/>
                  </a:lnTo>
                </a:path>
                <a:path w="4295775" h="914400">
                  <a:moveTo>
                    <a:pt x="4293377" y="410611"/>
                  </a:moveTo>
                  <a:lnTo>
                    <a:pt x="4293574" y="412386"/>
                  </a:lnTo>
                  <a:lnTo>
                    <a:pt x="4293722" y="414103"/>
                  </a:lnTo>
                </a:path>
                <a:path w="4295775" h="914400">
                  <a:moveTo>
                    <a:pt x="4295131" y="433243"/>
                  </a:moveTo>
                  <a:lnTo>
                    <a:pt x="4295225" y="434766"/>
                  </a:lnTo>
                  <a:lnTo>
                    <a:pt x="4295275" y="436142"/>
                  </a:lnTo>
                </a:path>
                <a:path w="4295775" h="914400">
                  <a:moveTo>
                    <a:pt x="4295760" y="455980"/>
                  </a:moveTo>
                  <a:lnTo>
                    <a:pt x="4295775" y="457200"/>
                  </a:lnTo>
                  <a:lnTo>
                    <a:pt x="4295760" y="458418"/>
                  </a:lnTo>
                </a:path>
                <a:path w="4295775" h="914400">
                  <a:moveTo>
                    <a:pt x="4295275" y="478267"/>
                  </a:moveTo>
                  <a:lnTo>
                    <a:pt x="4295225" y="479633"/>
                  </a:lnTo>
                  <a:lnTo>
                    <a:pt x="4295133" y="481122"/>
                  </a:lnTo>
                </a:path>
                <a:path w="4295775" h="914400">
                  <a:moveTo>
                    <a:pt x="4293715" y="500383"/>
                  </a:moveTo>
                  <a:lnTo>
                    <a:pt x="4293574" y="502013"/>
                  </a:lnTo>
                  <a:lnTo>
                    <a:pt x="4293395" y="503627"/>
                  </a:lnTo>
                </a:path>
                <a:path w="4295775" h="914400">
                  <a:moveTo>
                    <a:pt x="4291053" y="522617"/>
                  </a:moveTo>
                  <a:lnTo>
                    <a:pt x="4290826" y="524285"/>
                  </a:lnTo>
                  <a:lnTo>
                    <a:pt x="4290582" y="525805"/>
                  </a:lnTo>
                </a:path>
                <a:path w="4295775" h="914400">
                  <a:moveTo>
                    <a:pt x="4287244" y="545043"/>
                  </a:moveTo>
                  <a:lnTo>
                    <a:pt x="4286993" y="546394"/>
                  </a:lnTo>
                  <a:lnTo>
                    <a:pt x="4286718" y="547692"/>
                  </a:lnTo>
                </a:path>
                <a:path w="4295775" h="914400">
                  <a:moveTo>
                    <a:pt x="4282486" y="566548"/>
                  </a:moveTo>
                  <a:lnTo>
                    <a:pt x="4282072" y="568290"/>
                  </a:lnTo>
                  <a:lnTo>
                    <a:pt x="4281593" y="570106"/>
                  </a:lnTo>
                </a:path>
                <a:path w="4295775" h="914400">
                  <a:moveTo>
                    <a:pt x="4276573" y="588238"/>
                  </a:moveTo>
                  <a:lnTo>
                    <a:pt x="4276086" y="589918"/>
                  </a:lnTo>
                  <a:lnTo>
                    <a:pt x="4275602" y="591448"/>
                  </a:lnTo>
                </a:path>
                <a:path w="4295775" h="914400">
                  <a:moveTo>
                    <a:pt x="4269368" y="610300"/>
                  </a:moveTo>
                  <a:lnTo>
                    <a:pt x="4269050" y="611226"/>
                  </a:lnTo>
                  <a:lnTo>
                    <a:pt x="4268777" y="611960"/>
                  </a:lnTo>
                </a:path>
                <a:path w="4295775" h="914400">
                  <a:moveTo>
                    <a:pt x="4261198" y="631593"/>
                  </a:moveTo>
                  <a:lnTo>
                    <a:pt x="4260970" y="632162"/>
                  </a:lnTo>
                  <a:lnTo>
                    <a:pt x="4260750" y="632675"/>
                  </a:lnTo>
                </a:path>
                <a:path w="4295775" h="914400">
                  <a:moveTo>
                    <a:pt x="4252070" y="652261"/>
                  </a:moveTo>
                  <a:lnTo>
                    <a:pt x="4251879" y="652678"/>
                  </a:lnTo>
                  <a:lnTo>
                    <a:pt x="4251646" y="653155"/>
                  </a:lnTo>
                </a:path>
                <a:path w="4295775" h="914400">
                  <a:moveTo>
                    <a:pt x="4242120" y="672081"/>
                  </a:moveTo>
                  <a:lnTo>
                    <a:pt x="4241787" y="672722"/>
                  </a:lnTo>
                  <a:lnTo>
                    <a:pt x="4241470" y="673297"/>
                  </a:lnTo>
                </a:path>
                <a:path w="4295775" h="914400">
                  <a:moveTo>
                    <a:pt x="4230939" y="691884"/>
                  </a:moveTo>
                  <a:lnTo>
                    <a:pt x="4230727" y="692247"/>
                  </a:lnTo>
                  <a:lnTo>
                    <a:pt x="4230606" y="692444"/>
                  </a:lnTo>
                </a:path>
                <a:path w="4295775" h="914400">
                  <a:moveTo>
                    <a:pt x="4219002" y="710770"/>
                  </a:moveTo>
                  <a:lnTo>
                    <a:pt x="4218717" y="711207"/>
                  </a:lnTo>
                  <a:lnTo>
                    <a:pt x="4218471" y="711566"/>
                  </a:lnTo>
                </a:path>
                <a:path w="4295775" h="914400">
                  <a:moveTo>
                    <a:pt x="4206162" y="729053"/>
                  </a:moveTo>
                  <a:lnTo>
                    <a:pt x="4205800" y="729554"/>
                  </a:lnTo>
                  <a:lnTo>
                    <a:pt x="4205402" y="730077"/>
                  </a:lnTo>
                </a:path>
                <a:path w="4295775" h="914400">
                  <a:moveTo>
                    <a:pt x="4192746" y="746300"/>
                  </a:moveTo>
                  <a:lnTo>
                    <a:pt x="4191990" y="747244"/>
                  </a:lnTo>
                  <a:lnTo>
                    <a:pt x="4191254" y="748119"/>
                  </a:lnTo>
                </a:path>
                <a:path w="4295775" h="914400">
                  <a:moveTo>
                    <a:pt x="4177932" y="763564"/>
                  </a:moveTo>
                  <a:lnTo>
                    <a:pt x="4177337" y="764236"/>
                  </a:lnTo>
                  <a:lnTo>
                    <a:pt x="4176873" y="764736"/>
                  </a:lnTo>
                </a:path>
                <a:path w="4295775" h="914400">
                  <a:moveTo>
                    <a:pt x="4162308" y="780033"/>
                  </a:moveTo>
                  <a:lnTo>
                    <a:pt x="4161863" y="780489"/>
                  </a:lnTo>
                  <a:lnTo>
                    <a:pt x="4161505" y="780837"/>
                  </a:lnTo>
                </a:path>
                <a:path w="4295775" h="914400">
                  <a:moveTo>
                    <a:pt x="4145801" y="795788"/>
                  </a:moveTo>
                  <a:lnTo>
                    <a:pt x="4145613" y="795962"/>
                  </a:lnTo>
                  <a:lnTo>
                    <a:pt x="4145398" y="796152"/>
                  </a:lnTo>
                </a:path>
                <a:path w="4295775" h="914400">
                  <a:moveTo>
                    <a:pt x="4074023" y="849105"/>
                  </a:moveTo>
                  <a:lnTo>
                    <a:pt x="4073619" y="849353"/>
                  </a:lnTo>
                  <a:lnTo>
                    <a:pt x="4073157" y="849622"/>
                  </a:lnTo>
                </a:path>
                <a:path w="4295775" h="914400">
                  <a:moveTo>
                    <a:pt x="4054562" y="860158"/>
                  </a:moveTo>
                  <a:lnTo>
                    <a:pt x="4054097" y="860414"/>
                  </a:lnTo>
                  <a:lnTo>
                    <a:pt x="4053691" y="860624"/>
                  </a:lnTo>
                </a:path>
                <a:path w="4295775" h="914400">
                  <a:moveTo>
                    <a:pt x="4034143" y="870460"/>
                  </a:moveTo>
                  <a:lnTo>
                    <a:pt x="4034071" y="870495"/>
                  </a:lnTo>
                </a:path>
                <a:path w="4295775" h="914400">
                  <a:moveTo>
                    <a:pt x="3883691" y="912165"/>
                  </a:moveTo>
                  <a:lnTo>
                    <a:pt x="3883390" y="912198"/>
                  </a:lnTo>
                  <a:lnTo>
                    <a:pt x="3883113" y="912222"/>
                  </a:lnTo>
                </a:path>
                <a:path w="4295775" h="914400">
                  <a:moveTo>
                    <a:pt x="3861339" y="913829"/>
                  </a:moveTo>
                  <a:lnTo>
                    <a:pt x="3861007" y="913849"/>
                  </a:lnTo>
                  <a:lnTo>
                    <a:pt x="3860846" y="913855"/>
                  </a:lnTo>
                </a:path>
                <a:path w="4295775" h="914400">
                  <a:moveTo>
                    <a:pt x="3838595" y="914399"/>
                  </a:moveTo>
                  <a:lnTo>
                    <a:pt x="3838584" y="914399"/>
                  </a:lnTo>
                </a:path>
                <a:path w="4295775" h="914400">
                  <a:moveTo>
                    <a:pt x="434871" y="913853"/>
                  </a:moveTo>
                  <a:lnTo>
                    <a:pt x="434766" y="913849"/>
                  </a:lnTo>
                  <a:lnTo>
                    <a:pt x="434604" y="913839"/>
                  </a:lnTo>
                </a:path>
                <a:path w="4295775" h="914400">
                  <a:moveTo>
                    <a:pt x="412519" y="912210"/>
                  </a:moveTo>
                  <a:lnTo>
                    <a:pt x="412386" y="912198"/>
                  </a:lnTo>
                  <a:lnTo>
                    <a:pt x="412317" y="912191"/>
                  </a:lnTo>
                </a:path>
                <a:path w="4295775" h="914400">
                  <a:moveTo>
                    <a:pt x="2227" y="502246"/>
                  </a:moveTo>
                  <a:lnTo>
                    <a:pt x="2201" y="502013"/>
                  </a:lnTo>
                  <a:lnTo>
                    <a:pt x="2179" y="501754"/>
                  </a:lnTo>
                </a:path>
                <a:path w="4295775" h="914400">
                  <a:moveTo>
                    <a:pt x="568" y="479920"/>
                  </a:moveTo>
                  <a:lnTo>
                    <a:pt x="550" y="479633"/>
                  </a:lnTo>
                  <a:lnTo>
                    <a:pt x="543" y="479453"/>
                  </a:lnTo>
                </a:path>
                <a:path w="4295775" h="914400">
                  <a:moveTo>
                    <a:pt x="0" y="457225"/>
                  </a:moveTo>
                  <a:lnTo>
                    <a:pt x="0" y="457200"/>
                  </a:lnTo>
                  <a:lnTo>
                    <a:pt x="0" y="457174"/>
                  </a:lnTo>
                </a:path>
                <a:path w="4295775" h="914400">
                  <a:moveTo>
                    <a:pt x="543" y="434956"/>
                  </a:moveTo>
                  <a:lnTo>
                    <a:pt x="550" y="434766"/>
                  </a:lnTo>
                  <a:lnTo>
                    <a:pt x="569" y="434449"/>
                  </a:lnTo>
                </a:path>
                <a:path w="4295775" h="914400">
                  <a:moveTo>
                    <a:pt x="2171" y="412737"/>
                  </a:moveTo>
                  <a:lnTo>
                    <a:pt x="2201" y="412386"/>
                  </a:lnTo>
                  <a:lnTo>
                    <a:pt x="2244" y="412003"/>
                  </a:lnTo>
                </a:path>
              </a:pathLst>
            </a:custGeom>
            <a:ln w="19050">
              <a:solidFill>
                <a:srgbClr val="0B7B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08864" y="4558802"/>
              <a:ext cx="118137" cy="19372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4065858" y="4418533"/>
              <a:ext cx="290195" cy="104139"/>
            </a:xfrm>
            <a:custGeom>
              <a:avLst/>
              <a:gdLst/>
              <a:ahLst/>
              <a:cxnLst/>
              <a:rect l="l" t="t" r="r" b="b"/>
              <a:pathLst>
                <a:path w="290194" h="104139">
                  <a:moveTo>
                    <a:pt x="0" y="103775"/>
                  </a:moveTo>
                  <a:lnTo>
                    <a:pt x="10" y="103766"/>
                  </a:lnTo>
                </a:path>
                <a:path w="290194" h="104139">
                  <a:moveTo>
                    <a:pt x="54712" y="65217"/>
                  </a:moveTo>
                  <a:lnTo>
                    <a:pt x="54990" y="65046"/>
                  </a:lnTo>
                  <a:lnTo>
                    <a:pt x="55471" y="64766"/>
                  </a:lnTo>
                </a:path>
                <a:path w="290194" h="104139">
                  <a:moveTo>
                    <a:pt x="73352" y="54626"/>
                  </a:moveTo>
                  <a:lnTo>
                    <a:pt x="74516" y="53985"/>
                  </a:lnTo>
                  <a:lnTo>
                    <a:pt x="75822" y="53308"/>
                  </a:lnTo>
                </a:path>
                <a:path w="290194" h="104139">
                  <a:moveTo>
                    <a:pt x="93099" y="44609"/>
                  </a:moveTo>
                  <a:lnTo>
                    <a:pt x="94560" y="43895"/>
                  </a:lnTo>
                  <a:lnTo>
                    <a:pt x="96014" y="43229"/>
                  </a:lnTo>
                </a:path>
                <a:path w="290194" h="104139">
                  <a:moveTo>
                    <a:pt x="113608" y="35431"/>
                  </a:moveTo>
                  <a:lnTo>
                    <a:pt x="115076" y="34802"/>
                  </a:lnTo>
                  <a:lnTo>
                    <a:pt x="116623" y="34183"/>
                  </a:lnTo>
                </a:path>
                <a:path w="290194" h="104139">
                  <a:moveTo>
                    <a:pt x="134409" y="27321"/>
                  </a:moveTo>
                  <a:lnTo>
                    <a:pt x="136013" y="26725"/>
                  </a:lnTo>
                  <a:lnTo>
                    <a:pt x="137777" y="26118"/>
                  </a:lnTo>
                </a:path>
                <a:path w="290194" h="104139">
                  <a:moveTo>
                    <a:pt x="155765" y="20179"/>
                  </a:moveTo>
                  <a:lnTo>
                    <a:pt x="157320" y="19686"/>
                  </a:lnTo>
                  <a:lnTo>
                    <a:pt x="158876" y="19235"/>
                  </a:lnTo>
                </a:path>
                <a:path w="290194" h="104139">
                  <a:moveTo>
                    <a:pt x="177967" y="13960"/>
                  </a:moveTo>
                  <a:lnTo>
                    <a:pt x="178948" y="13701"/>
                  </a:lnTo>
                  <a:lnTo>
                    <a:pt x="179827" y="13492"/>
                  </a:lnTo>
                </a:path>
                <a:path w="290194" h="104139">
                  <a:moveTo>
                    <a:pt x="200481" y="8861"/>
                  </a:moveTo>
                  <a:lnTo>
                    <a:pt x="200844" y="8784"/>
                  </a:lnTo>
                  <a:lnTo>
                    <a:pt x="201241" y="8710"/>
                  </a:lnTo>
                </a:path>
                <a:path w="290194" h="104139">
                  <a:moveTo>
                    <a:pt x="222660" y="4995"/>
                  </a:moveTo>
                  <a:lnTo>
                    <a:pt x="222953" y="4948"/>
                  </a:lnTo>
                  <a:lnTo>
                    <a:pt x="223406" y="4886"/>
                  </a:lnTo>
                </a:path>
                <a:path w="290194" h="104139">
                  <a:moveTo>
                    <a:pt x="244803" y="2248"/>
                  </a:moveTo>
                  <a:lnTo>
                    <a:pt x="245225" y="2201"/>
                  </a:lnTo>
                  <a:lnTo>
                    <a:pt x="245704" y="2160"/>
                  </a:lnTo>
                </a:path>
                <a:path w="290194" h="104139">
                  <a:moveTo>
                    <a:pt x="267368" y="564"/>
                  </a:moveTo>
                  <a:lnTo>
                    <a:pt x="267605" y="550"/>
                  </a:lnTo>
                  <a:lnTo>
                    <a:pt x="267782" y="543"/>
                  </a:lnTo>
                </a:path>
                <a:path w="290194" h="104139">
                  <a:moveTo>
                    <a:pt x="290030" y="0"/>
                  </a:moveTo>
                  <a:lnTo>
                    <a:pt x="290039" y="0"/>
                  </a:lnTo>
                </a:path>
              </a:pathLst>
            </a:custGeom>
            <a:ln w="19050">
              <a:solidFill>
                <a:srgbClr val="0B7B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5934588" y="7868589"/>
            <a:ext cx="2931795" cy="692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8200"/>
              </a:lnSpc>
              <a:spcBef>
                <a:spcPts val="95"/>
              </a:spcBef>
            </a:pPr>
            <a:r>
              <a:rPr sz="1850" b="1" spc="-75" dirty="0">
                <a:solidFill>
                  <a:srgbClr val="333333"/>
                </a:solidFill>
                <a:latin typeface="Arial"/>
                <a:cs typeface="Arial"/>
              </a:rPr>
              <a:t>Nouvelles</a:t>
            </a:r>
            <a:r>
              <a:rPr sz="1850" b="1" spc="-15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50" b="1" spc="-65" dirty="0">
                <a:solidFill>
                  <a:srgbClr val="333333"/>
                </a:solidFill>
                <a:latin typeface="Arial"/>
                <a:cs typeface="Arial"/>
              </a:rPr>
              <a:t>fonctionnalités</a:t>
            </a:r>
            <a:r>
              <a:rPr sz="1850" b="1" spc="-15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50" b="1" spc="-25" dirty="0">
                <a:solidFill>
                  <a:srgbClr val="333333"/>
                </a:solidFill>
                <a:latin typeface="Arial"/>
                <a:cs typeface="Arial"/>
              </a:rPr>
              <a:t>AI </a:t>
            </a:r>
            <a:r>
              <a:rPr sz="1850" b="1" spc="-65" dirty="0">
                <a:solidFill>
                  <a:srgbClr val="333333"/>
                </a:solidFill>
                <a:latin typeface="Arial"/>
                <a:cs typeface="Arial"/>
              </a:rPr>
              <a:t>pour</a:t>
            </a:r>
            <a:r>
              <a:rPr sz="1850" b="1" spc="-2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50" b="1" spc="-80" dirty="0">
                <a:solidFill>
                  <a:srgbClr val="333333"/>
                </a:solidFill>
                <a:latin typeface="Arial"/>
                <a:cs typeface="Arial"/>
              </a:rPr>
              <a:t>l'analyse</a:t>
            </a:r>
            <a:r>
              <a:rPr sz="1850" b="1" spc="-2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50" b="1" spc="-90" dirty="0">
                <a:solidFill>
                  <a:srgbClr val="333333"/>
                </a:solidFill>
                <a:latin typeface="Arial"/>
                <a:cs typeface="Arial"/>
              </a:rPr>
              <a:t>des</a:t>
            </a:r>
            <a:r>
              <a:rPr sz="1850" b="1" spc="-2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50" b="1" spc="-10" dirty="0">
                <a:solidFill>
                  <a:srgbClr val="333333"/>
                </a:solidFill>
                <a:latin typeface="Arial"/>
                <a:cs typeface="Arial"/>
              </a:rPr>
              <a:t>contrats.</a:t>
            </a:r>
            <a:endParaRPr sz="18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801493" y="6194175"/>
            <a:ext cx="140208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50" dirty="0">
                <a:solidFill>
                  <a:srgbClr val="463C3B"/>
                </a:solidFill>
                <a:latin typeface="Arial"/>
                <a:cs typeface="Arial"/>
              </a:rPr>
              <a:t>Lancement</a:t>
            </a:r>
            <a:r>
              <a:rPr sz="2000" spc="-2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463C3B"/>
                </a:solidFill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778299" y="6489450"/>
            <a:ext cx="3445510" cy="639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21105" marR="5080" indent="-1209040">
              <a:lnSpc>
                <a:spcPct val="100000"/>
              </a:lnSpc>
              <a:spcBef>
                <a:spcPts val="125"/>
              </a:spcBef>
            </a:pPr>
            <a:r>
              <a:rPr sz="2000" spc="-165" dirty="0">
                <a:solidFill>
                  <a:srgbClr val="463C3B"/>
                </a:solidFill>
                <a:latin typeface="Arial"/>
                <a:cs typeface="Arial"/>
              </a:rPr>
              <a:t>E-</a:t>
            </a:r>
            <a:r>
              <a:rPr sz="2000" spc="-110" dirty="0">
                <a:solidFill>
                  <a:srgbClr val="463C3B"/>
                </a:solidFill>
                <a:latin typeface="Arial"/>
                <a:cs typeface="Arial"/>
              </a:rPr>
              <a:t>Jawebni</a:t>
            </a:r>
            <a:r>
              <a:rPr sz="2000" spc="-22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140" dirty="0">
                <a:solidFill>
                  <a:srgbClr val="463C3B"/>
                </a:solidFill>
                <a:latin typeface="Arial"/>
                <a:cs typeface="Arial"/>
              </a:rPr>
              <a:t>Forum</a:t>
            </a:r>
            <a:r>
              <a:rPr sz="2000" spc="-22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110" dirty="0">
                <a:solidFill>
                  <a:srgbClr val="463C3B"/>
                </a:solidFill>
                <a:latin typeface="Arial"/>
                <a:cs typeface="Arial"/>
              </a:rPr>
              <a:t>Communautaire </a:t>
            </a:r>
            <a:r>
              <a:rPr sz="2000" spc="-10" dirty="0">
                <a:solidFill>
                  <a:srgbClr val="463C3B"/>
                </a:solidFill>
                <a:latin typeface="Arial"/>
                <a:cs typeface="Arial"/>
              </a:rPr>
              <a:t>Juridique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4313234" y="7110084"/>
            <a:ext cx="3106420" cy="639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60450" marR="5080" indent="-1047750">
              <a:lnSpc>
                <a:spcPct val="100000"/>
              </a:lnSpc>
              <a:spcBef>
                <a:spcPts val="125"/>
              </a:spcBef>
            </a:pPr>
            <a:r>
              <a:rPr sz="2000" spc="-114" dirty="0">
                <a:solidFill>
                  <a:srgbClr val="463C3B"/>
                </a:solidFill>
                <a:latin typeface="Arial"/>
                <a:cs typeface="Arial"/>
              </a:rPr>
              <a:t>Assurance</a:t>
            </a:r>
            <a:r>
              <a:rPr sz="2000" spc="-21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75" dirty="0">
                <a:solidFill>
                  <a:srgbClr val="463C3B"/>
                </a:solidFill>
                <a:latin typeface="Arial"/>
                <a:cs typeface="Arial"/>
              </a:rPr>
              <a:t>protéction</a:t>
            </a:r>
            <a:r>
              <a:rPr sz="2000" spc="-21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463C3B"/>
                </a:solidFill>
                <a:latin typeface="Arial"/>
                <a:cs typeface="Arial"/>
              </a:rPr>
              <a:t>juridique </a:t>
            </a:r>
            <a:r>
              <a:rPr sz="2000" spc="-200" dirty="0">
                <a:solidFill>
                  <a:srgbClr val="463C3B"/>
                </a:solidFill>
                <a:latin typeface="Arial"/>
                <a:cs typeface="Arial"/>
              </a:rPr>
              <a:t>E-</a:t>
            </a:r>
            <a:r>
              <a:rPr sz="2000" spc="-10" dirty="0">
                <a:solidFill>
                  <a:srgbClr val="463C3B"/>
                </a:solidFill>
                <a:latin typeface="Arial"/>
                <a:cs typeface="Arial"/>
              </a:rPr>
              <a:t>Tafakna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5321514" y="3183935"/>
            <a:ext cx="1096010" cy="6184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850" spc="-25" dirty="0">
                <a:solidFill>
                  <a:srgbClr val="463C3B"/>
                </a:solidFill>
                <a:latin typeface="Arial"/>
                <a:cs typeface="Arial"/>
              </a:rPr>
              <a:t>2025</a:t>
            </a:r>
            <a:endParaRPr sz="385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33658" y="8475253"/>
            <a:ext cx="2332355" cy="8255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65" dirty="0">
                <a:solidFill>
                  <a:srgbClr val="463C3B"/>
                </a:solidFill>
                <a:latin typeface="Arial"/>
                <a:cs typeface="Arial"/>
              </a:rPr>
              <a:t>Création</a:t>
            </a:r>
            <a:r>
              <a:rPr sz="2000" spc="-29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165" dirty="0">
                <a:solidFill>
                  <a:srgbClr val="463C3B"/>
                </a:solidFill>
                <a:latin typeface="Arial"/>
                <a:cs typeface="Arial"/>
              </a:rPr>
              <a:t>d'API</a:t>
            </a:r>
            <a:r>
              <a:rPr sz="2000" spc="-29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254" dirty="0">
                <a:solidFill>
                  <a:srgbClr val="463C3B"/>
                </a:solidFill>
                <a:latin typeface="Arial"/>
                <a:cs typeface="Arial"/>
              </a:rPr>
              <a:t>E-</a:t>
            </a:r>
            <a:r>
              <a:rPr sz="2000" spc="-170" dirty="0">
                <a:solidFill>
                  <a:srgbClr val="463C3B"/>
                </a:solidFill>
                <a:latin typeface="Arial"/>
                <a:cs typeface="Arial"/>
              </a:rPr>
              <a:t>Tafakna</a:t>
            </a:r>
            <a:endParaRPr sz="2000">
              <a:latin typeface="Arial"/>
              <a:cs typeface="Arial"/>
            </a:endParaRPr>
          </a:p>
          <a:p>
            <a:pPr marL="295910">
              <a:lnSpc>
                <a:spcPct val="100000"/>
              </a:lnSpc>
              <a:spcBef>
                <a:spcPts val="1470"/>
              </a:spcBef>
            </a:pPr>
            <a:r>
              <a:rPr sz="2000" dirty="0">
                <a:solidFill>
                  <a:srgbClr val="463C3B"/>
                </a:solidFill>
                <a:latin typeface="Arial"/>
                <a:cs typeface="Arial"/>
              </a:rPr>
              <a:t>5</a:t>
            </a:r>
            <a:r>
              <a:rPr sz="2000" spc="-229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463C3B"/>
                </a:solidFill>
                <a:latin typeface="Arial"/>
                <a:cs typeface="Arial"/>
              </a:rPr>
              <a:t>clients</a:t>
            </a:r>
            <a:r>
              <a:rPr sz="2000" spc="-229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63C3B"/>
                </a:solidFill>
                <a:latin typeface="Arial"/>
                <a:cs typeface="Arial"/>
              </a:rPr>
              <a:t>B2B</a:t>
            </a:r>
            <a:endParaRPr sz="20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414051" y="8800148"/>
            <a:ext cx="2200910" cy="98996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505459">
              <a:lnSpc>
                <a:spcPct val="100000"/>
              </a:lnSpc>
              <a:spcBef>
                <a:spcPts val="1490"/>
              </a:spcBef>
            </a:pPr>
            <a:r>
              <a:rPr sz="2000" spc="-220" dirty="0">
                <a:solidFill>
                  <a:srgbClr val="463C3B"/>
                </a:solidFill>
                <a:latin typeface="Arial"/>
                <a:cs typeface="Arial"/>
              </a:rPr>
              <a:t>15</a:t>
            </a:r>
            <a:r>
              <a:rPr sz="2000" spc="-2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463C3B"/>
                </a:solidFill>
                <a:latin typeface="Arial"/>
                <a:cs typeface="Arial"/>
              </a:rPr>
              <a:t>clients</a:t>
            </a:r>
            <a:r>
              <a:rPr sz="2000" spc="-2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463C3B"/>
                </a:solidFill>
                <a:latin typeface="Arial"/>
                <a:cs typeface="Arial"/>
              </a:rPr>
              <a:t>B2B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1750" dirty="0">
                <a:solidFill>
                  <a:srgbClr val="463C3B"/>
                </a:solidFill>
                <a:latin typeface="Georgia"/>
                <a:cs typeface="Georgia"/>
              </a:rPr>
              <a:t>+</a:t>
            </a:r>
            <a:r>
              <a:rPr sz="2000" dirty="0">
                <a:solidFill>
                  <a:srgbClr val="463C3B"/>
                </a:solidFill>
                <a:latin typeface="Arial"/>
                <a:cs typeface="Arial"/>
              </a:rPr>
              <a:t>20000</a:t>
            </a:r>
            <a:r>
              <a:rPr sz="2000" spc="-21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55" dirty="0">
                <a:solidFill>
                  <a:srgbClr val="463C3B"/>
                </a:solidFill>
                <a:latin typeface="Arial"/>
                <a:cs typeface="Arial"/>
              </a:rPr>
              <a:t>Active</a:t>
            </a:r>
            <a:r>
              <a:rPr sz="2000" spc="-21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000" spc="-114" dirty="0">
                <a:solidFill>
                  <a:srgbClr val="463C3B"/>
                </a:solidFill>
                <a:latin typeface="Arial"/>
                <a:cs typeface="Arial"/>
              </a:rPr>
              <a:t>Users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54" name="object 54">
              <a:hlinkClick r:id="rId13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>
              <a:hlinkClick r:id="rId13"/>
            </p:cNvPr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>
              <a:hlinkClick r:id="rId13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1323" y="3663741"/>
            <a:ext cx="8724265" cy="4354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70" dirty="0">
                <a:solidFill>
                  <a:srgbClr val="463C3B"/>
                </a:solidFill>
                <a:latin typeface="Arial"/>
                <a:cs typeface="Arial"/>
              </a:rPr>
              <a:t>Publicité</a:t>
            </a:r>
            <a:r>
              <a:rPr sz="26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20" dirty="0">
                <a:solidFill>
                  <a:srgbClr val="463C3B"/>
                </a:solidFill>
                <a:latin typeface="Arial"/>
                <a:cs typeface="Arial"/>
              </a:rPr>
              <a:t>en</a:t>
            </a:r>
            <a:r>
              <a:rPr sz="26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65" dirty="0">
                <a:solidFill>
                  <a:srgbClr val="463C3B"/>
                </a:solidFill>
                <a:latin typeface="Arial"/>
                <a:cs typeface="Arial"/>
              </a:rPr>
              <a:t>ligne</a:t>
            </a:r>
            <a:r>
              <a:rPr sz="2600" spc="-34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90" dirty="0">
                <a:solidFill>
                  <a:srgbClr val="463C3B"/>
                </a:solidFill>
                <a:latin typeface="Arial"/>
                <a:cs typeface="Arial"/>
              </a:rPr>
              <a:t>:</a:t>
            </a:r>
            <a:r>
              <a:rPr sz="2600" spc="-38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5" dirty="0">
                <a:solidFill>
                  <a:srgbClr val="463C3B"/>
                </a:solidFill>
                <a:latin typeface="Arial"/>
                <a:cs typeface="Arial"/>
              </a:rPr>
              <a:t>LinkedIn,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Instagram,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54" dirty="0">
                <a:solidFill>
                  <a:srgbClr val="463C3B"/>
                </a:solidFill>
                <a:latin typeface="Arial"/>
                <a:cs typeface="Arial"/>
              </a:rPr>
              <a:t>FB,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63C3B"/>
                </a:solidFill>
                <a:latin typeface="Arial"/>
                <a:cs typeface="Arial"/>
              </a:rPr>
              <a:t>Tiktok,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60" dirty="0">
                <a:solidFill>
                  <a:srgbClr val="463C3B"/>
                </a:solidFill>
                <a:latin typeface="Arial"/>
                <a:cs typeface="Arial"/>
              </a:rPr>
              <a:t>X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63C3B"/>
                </a:solidFill>
                <a:latin typeface="Arial"/>
                <a:cs typeface="Arial"/>
              </a:rPr>
              <a:t>et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63C3B"/>
                </a:solidFill>
                <a:latin typeface="Arial"/>
                <a:cs typeface="Arial"/>
              </a:rPr>
              <a:t>Youtube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2600" spc="-210" dirty="0">
                <a:solidFill>
                  <a:srgbClr val="463C3B"/>
                </a:solidFill>
                <a:latin typeface="Arial"/>
                <a:cs typeface="Arial"/>
              </a:rPr>
              <a:t>Marketing</a:t>
            </a:r>
            <a:r>
              <a:rPr sz="2600" spc="-30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80" dirty="0">
                <a:solidFill>
                  <a:srgbClr val="463C3B"/>
                </a:solidFill>
                <a:latin typeface="Arial"/>
                <a:cs typeface="Arial"/>
              </a:rPr>
              <a:t>d'influence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2250"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</a:pPr>
            <a:r>
              <a:rPr sz="2600" spc="-235" dirty="0">
                <a:solidFill>
                  <a:srgbClr val="463C3B"/>
                </a:solidFill>
                <a:latin typeface="Arial"/>
                <a:cs typeface="Arial"/>
              </a:rPr>
              <a:t>Création</a:t>
            </a:r>
            <a:r>
              <a:rPr sz="26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45" dirty="0">
                <a:solidFill>
                  <a:srgbClr val="463C3B"/>
                </a:solidFill>
                <a:latin typeface="Arial"/>
                <a:cs typeface="Arial"/>
              </a:rPr>
              <a:t>de</a:t>
            </a:r>
            <a:r>
              <a:rPr sz="26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40" dirty="0">
                <a:solidFill>
                  <a:srgbClr val="463C3B"/>
                </a:solidFill>
                <a:latin typeface="Arial"/>
                <a:cs typeface="Arial"/>
              </a:rPr>
              <a:t>podcasts</a:t>
            </a:r>
            <a:r>
              <a:rPr sz="26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90" dirty="0">
                <a:solidFill>
                  <a:srgbClr val="463C3B"/>
                </a:solidFill>
                <a:latin typeface="Arial"/>
                <a:cs typeface="Arial"/>
              </a:rPr>
              <a:t>:</a:t>
            </a:r>
            <a:r>
              <a:rPr sz="26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63C3B"/>
                </a:solidFill>
                <a:latin typeface="Arial"/>
                <a:cs typeface="Arial"/>
              </a:rPr>
              <a:t>sur</a:t>
            </a:r>
            <a:r>
              <a:rPr sz="2400" spc="-32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les</a:t>
            </a:r>
            <a:r>
              <a:rPr sz="2400" spc="-31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463C3B"/>
                </a:solidFill>
                <a:latin typeface="Arial"/>
                <a:cs typeface="Arial"/>
              </a:rPr>
              <a:t>questions</a:t>
            </a:r>
            <a:r>
              <a:rPr sz="2400" spc="-32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65" dirty="0">
                <a:solidFill>
                  <a:srgbClr val="463C3B"/>
                </a:solidFill>
                <a:latin typeface="Arial"/>
                <a:cs typeface="Arial"/>
              </a:rPr>
              <a:t>juridiques,</a:t>
            </a:r>
            <a:r>
              <a:rPr sz="2400" spc="-31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463C3B"/>
                </a:solidFill>
                <a:latin typeface="Arial"/>
                <a:cs typeface="Arial"/>
              </a:rPr>
              <a:t>la</a:t>
            </a:r>
            <a:r>
              <a:rPr sz="2400" spc="-32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55" dirty="0">
                <a:solidFill>
                  <a:srgbClr val="463C3B"/>
                </a:solidFill>
                <a:latin typeface="Arial"/>
                <a:cs typeface="Arial"/>
              </a:rPr>
              <a:t>création</a:t>
            </a:r>
            <a:r>
              <a:rPr sz="2400" spc="-31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60" dirty="0">
                <a:solidFill>
                  <a:srgbClr val="463C3B"/>
                </a:solidFill>
                <a:latin typeface="Arial"/>
                <a:cs typeface="Arial"/>
              </a:rPr>
              <a:t>d'entreprise</a:t>
            </a:r>
            <a:r>
              <a:rPr sz="2400" spc="-32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63C3B"/>
                </a:solidFill>
                <a:latin typeface="Arial"/>
                <a:cs typeface="Arial"/>
              </a:rPr>
              <a:t>et </a:t>
            </a:r>
            <a:r>
              <a:rPr sz="2400" spc="-140" dirty="0">
                <a:solidFill>
                  <a:srgbClr val="463C3B"/>
                </a:solidFill>
                <a:latin typeface="Arial"/>
                <a:cs typeface="Arial"/>
              </a:rPr>
              <a:t>l'innovation</a:t>
            </a:r>
            <a:r>
              <a:rPr sz="2400" spc="-26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463C3B"/>
                </a:solidFill>
                <a:latin typeface="Arial"/>
                <a:cs typeface="Arial"/>
              </a:rPr>
              <a:t>commerciale.</a:t>
            </a:r>
            <a:endParaRPr sz="2400">
              <a:latin typeface="Arial"/>
              <a:cs typeface="Arial"/>
            </a:endParaRPr>
          </a:p>
          <a:p>
            <a:pPr marL="12700" marR="6582409" indent="57150">
              <a:lnSpc>
                <a:spcPts val="5630"/>
              </a:lnSpc>
              <a:spcBef>
                <a:spcPts val="550"/>
              </a:spcBef>
            </a:pPr>
            <a:r>
              <a:rPr sz="2600" spc="-280" dirty="0">
                <a:solidFill>
                  <a:srgbClr val="463C3B"/>
                </a:solidFill>
                <a:latin typeface="Arial"/>
                <a:cs typeface="Arial"/>
              </a:rPr>
              <a:t>E-</a:t>
            </a:r>
            <a:r>
              <a:rPr sz="2600" spc="-165" dirty="0">
                <a:solidFill>
                  <a:srgbClr val="463C3B"/>
                </a:solidFill>
                <a:latin typeface="Arial"/>
                <a:cs typeface="Arial"/>
              </a:rPr>
              <a:t>mail</a:t>
            </a:r>
            <a:r>
              <a:rPr sz="26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00" dirty="0">
                <a:solidFill>
                  <a:srgbClr val="463C3B"/>
                </a:solidFill>
                <a:latin typeface="Arial"/>
                <a:cs typeface="Arial"/>
              </a:rPr>
              <a:t>Marketing </a:t>
            </a:r>
            <a:r>
              <a:rPr sz="2600" spc="-250" dirty="0">
                <a:solidFill>
                  <a:srgbClr val="463C3B"/>
                </a:solidFill>
                <a:latin typeface="Arial"/>
                <a:cs typeface="Arial"/>
              </a:rPr>
              <a:t>Bouche</a:t>
            </a:r>
            <a:r>
              <a:rPr sz="2600" spc="-36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10" dirty="0">
                <a:solidFill>
                  <a:srgbClr val="463C3B"/>
                </a:solidFill>
                <a:latin typeface="Arial"/>
                <a:cs typeface="Arial"/>
              </a:rPr>
              <a:t>à</a:t>
            </a:r>
            <a:r>
              <a:rPr sz="2600" spc="-36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75" dirty="0">
                <a:solidFill>
                  <a:srgbClr val="463C3B"/>
                </a:solidFill>
                <a:latin typeface="Arial"/>
                <a:cs typeface="Arial"/>
              </a:rPr>
              <a:t>orei</a:t>
            </a:r>
            <a:r>
              <a:rPr sz="2600" spc="-26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b="1" spc="-25" dirty="0">
                <a:solidFill>
                  <a:srgbClr val="463C3B"/>
                </a:solidFill>
                <a:latin typeface="Trebuchet MS"/>
                <a:cs typeface="Trebuchet MS"/>
              </a:rPr>
              <a:t>l</a:t>
            </a:r>
            <a:r>
              <a:rPr sz="2600" spc="-25" dirty="0">
                <a:solidFill>
                  <a:srgbClr val="463C3B"/>
                </a:solidFill>
                <a:latin typeface="Arial"/>
                <a:cs typeface="Arial"/>
              </a:rPr>
              <a:t>e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sz="2600" spc="-210" dirty="0">
                <a:solidFill>
                  <a:srgbClr val="463C3B"/>
                </a:solidFill>
                <a:latin typeface="Arial"/>
                <a:cs typeface="Arial"/>
              </a:rPr>
              <a:t>Marketing</a:t>
            </a:r>
            <a:r>
              <a:rPr sz="2600" spc="-32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35" dirty="0">
                <a:solidFill>
                  <a:srgbClr val="463C3B"/>
                </a:solidFill>
                <a:latin typeface="Arial"/>
                <a:cs typeface="Arial"/>
              </a:rPr>
              <a:t>d'affiliation</a:t>
            </a:r>
            <a:r>
              <a:rPr sz="2600" spc="-32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90" dirty="0">
                <a:solidFill>
                  <a:srgbClr val="463C3B"/>
                </a:solidFill>
                <a:latin typeface="Arial"/>
                <a:cs typeface="Arial"/>
              </a:rPr>
              <a:t>:</a:t>
            </a:r>
            <a:r>
              <a:rPr sz="2600" spc="-36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10" dirty="0">
                <a:solidFill>
                  <a:srgbClr val="463C3B"/>
                </a:solidFill>
                <a:latin typeface="Arial"/>
                <a:cs typeface="Arial"/>
              </a:rPr>
              <a:t>Click&amp;Win,</a:t>
            </a:r>
            <a:r>
              <a:rPr sz="2400" spc="-30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63C3B"/>
                </a:solidFill>
                <a:latin typeface="Arial"/>
                <a:cs typeface="Arial"/>
              </a:rPr>
              <a:t>Idarty.tn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323" y="2637270"/>
            <a:ext cx="10001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375" dirty="0">
                <a:solidFill>
                  <a:srgbClr val="177CD0"/>
                </a:solidFill>
                <a:latin typeface="Arial"/>
                <a:cs typeface="Arial"/>
              </a:rPr>
              <a:t>B2C</a:t>
            </a:r>
            <a:endParaRPr sz="44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72973" y="2644079"/>
            <a:ext cx="102679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155" dirty="0">
                <a:solidFill>
                  <a:srgbClr val="177CD0"/>
                </a:solidFill>
                <a:latin typeface="Arial"/>
                <a:cs typeface="Arial"/>
              </a:rPr>
              <a:t>B2B</a:t>
            </a:r>
            <a:endParaRPr sz="4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62488" y="3657249"/>
            <a:ext cx="7179945" cy="470281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241935">
              <a:lnSpc>
                <a:spcPts val="2850"/>
              </a:lnSpc>
              <a:spcBef>
                <a:spcPts val="409"/>
              </a:spcBef>
            </a:pPr>
            <a:r>
              <a:rPr sz="2600" spc="-195" dirty="0">
                <a:solidFill>
                  <a:srgbClr val="463C3B"/>
                </a:solidFill>
                <a:latin typeface="Arial"/>
                <a:cs typeface="Arial"/>
              </a:rPr>
              <a:t>Partenariats</a:t>
            </a:r>
            <a:r>
              <a:rPr sz="2600" spc="-34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90" dirty="0">
                <a:solidFill>
                  <a:srgbClr val="463C3B"/>
                </a:solidFill>
                <a:latin typeface="Arial"/>
                <a:cs typeface="Arial"/>
              </a:rPr>
              <a:t>:</a:t>
            </a:r>
            <a:r>
              <a:rPr sz="2600" spc="-34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95" dirty="0">
                <a:solidFill>
                  <a:srgbClr val="463C3B"/>
                </a:solidFill>
                <a:latin typeface="Arial"/>
                <a:cs typeface="Arial"/>
              </a:rPr>
              <a:t>Cabinets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463C3B"/>
                </a:solidFill>
                <a:latin typeface="Arial"/>
                <a:cs typeface="Arial"/>
              </a:rPr>
              <a:t>d'avocats,</a:t>
            </a:r>
            <a:r>
              <a:rPr sz="2400" spc="-32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55" dirty="0">
                <a:solidFill>
                  <a:srgbClr val="463C3B"/>
                </a:solidFill>
                <a:latin typeface="Arial"/>
                <a:cs typeface="Arial"/>
              </a:rPr>
              <a:t>comptable</a:t>
            </a:r>
            <a:r>
              <a:rPr sz="2400" spc="1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463C3B"/>
                </a:solidFill>
                <a:latin typeface="Arial"/>
                <a:cs typeface="Arial"/>
              </a:rPr>
              <a:t>startups,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programme</a:t>
            </a:r>
            <a:r>
              <a:rPr sz="2400" spc="-29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5" dirty="0">
                <a:solidFill>
                  <a:srgbClr val="463C3B"/>
                </a:solidFill>
                <a:latin typeface="Arial"/>
                <a:cs typeface="Arial"/>
              </a:rPr>
              <a:t>d'accélérateurs,</a:t>
            </a:r>
            <a:r>
              <a:rPr sz="2400" spc="-29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463C3B"/>
                </a:solidFill>
                <a:latin typeface="Arial"/>
                <a:cs typeface="Arial"/>
              </a:rPr>
              <a:t>institutions</a:t>
            </a:r>
            <a:r>
              <a:rPr sz="2400" spc="-29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5" dirty="0">
                <a:solidFill>
                  <a:srgbClr val="463C3B"/>
                </a:solidFill>
                <a:latin typeface="Arial"/>
                <a:cs typeface="Arial"/>
              </a:rPr>
              <a:t>privées</a:t>
            </a:r>
            <a:r>
              <a:rPr sz="2400" spc="-29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63C3B"/>
                </a:solidFill>
                <a:latin typeface="Arial"/>
                <a:cs typeface="Arial"/>
              </a:rPr>
              <a:t>et</a:t>
            </a:r>
            <a:r>
              <a:rPr sz="2400" spc="-29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55" dirty="0">
                <a:solidFill>
                  <a:srgbClr val="463C3B"/>
                </a:solidFill>
                <a:latin typeface="Arial"/>
                <a:cs typeface="Arial"/>
              </a:rPr>
              <a:t>publiques.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600" spc="-195" dirty="0">
                <a:solidFill>
                  <a:srgbClr val="463C3B"/>
                </a:solidFill>
                <a:latin typeface="Arial"/>
                <a:cs typeface="Arial"/>
              </a:rPr>
              <a:t>Partenariats</a:t>
            </a:r>
            <a:r>
              <a:rPr sz="2600" spc="-30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15" dirty="0">
                <a:solidFill>
                  <a:srgbClr val="463C3B"/>
                </a:solidFill>
                <a:latin typeface="Arial"/>
                <a:cs typeface="Arial"/>
              </a:rPr>
              <a:t>stratégiques</a:t>
            </a:r>
            <a:r>
              <a:rPr sz="2600" spc="-29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50" dirty="0">
                <a:solidFill>
                  <a:srgbClr val="463C3B"/>
                </a:solidFill>
                <a:latin typeface="Arial"/>
                <a:cs typeface="Arial"/>
              </a:rPr>
              <a:t>:</a:t>
            </a:r>
            <a:endParaRPr sz="2600">
              <a:latin typeface="Arial"/>
              <a:cs typeface="Arial"/>
            </a:endParaRPr>
          </a:p>
          <a:p>
            <a:pPr marL="12700" marR="3302000">
              <a:lnSpc>
                <a:spcPct val="180300"/>
              </a:lnSpc>
            </a:pPr>
            <a:r>
              <a:rPr sz="2600" spc="-290" dirty="0">
                <a:solidFill>
                  <a:srgbClr val="D7230B"/>
                </a:solidFill>
                <a:latin typeface="Arial"/>
                <a:cs typeface="Arial"/>
              </a:rPr>
              <a:t>Ooredoo,</a:t>
            </a:r>
            <a:r>
              <a:rPr sz="2600" spc="-390" dirty="0">
                <a:solidFill>
                  <a:srgbClr val="D7230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à</a:t>
            </a:r>
            <a:r>
              <a:rPr sz="2400" spc="-3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63C3B"/>
                </a:solidFill>
                <a:latin typeface="Arial"/>
                <a:cs typeface="Arial"/>
              </a:rPr>
              <a:t>partir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463C3B"/>
                </a:solidFill>
                <a:latin typeface="Arial"/>
                <a:cs typeface="Arial"/>
              </a:rPr>
              <a:t>du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63C3B"/>
                </a:solidFill>
                <a:latin typeface="Arial"/>
                <a:cs typeface="Arial"/>
              </a:rPr>
              <a:t>20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15" dirty="0">
                <a:solidFill>
                  <a:srgbClr val="463C3B"/>
                </a:solidFill>
                <a:latin typeface="Arial"/>
                <a:cs typeface="Arial"/>
              </a:rPr>
              <a:t>Mai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63C3B"/>
                </a:solidFill>
                <a:latin typeface="Arial"/>
                <a:cs typeface="Arial"/>
              </a:rPr>
              <a:t>2024 </a:t>
            </a:r>
            <a:r>
              <a:rPr sz="2600" spc="-75" dirty="0">
                <a:solidFill>
                  <a:srgbClr val="FF8835"/>
                </a:solidFill>
                <a:latin typeface="Arial"/>
                <a:cs typeface="Arial"/>
              </a:rPr>
              <a:t>Attijari</a:t>
            </a:r>
            <a:r>
              <a:rPr sz="2600" spc="-355" dirty="0">
                <a:solidFill>
                  <a:srgbClr val="FF8835"/>
                </a:solidFill>
                <a:latin typeface="Arial"/>
                <a:cs typeface="Arial"/>
              </a:rPr>
              <a:t> </a:t>
            </a:r>
            <a:r>
              <a:rPr sz="2600" spc="-225" dirty="0">
                <a:solidFill>
                  <a:srgbClr val="FF8835"/>
                </a:solidFill>
                <a:latin typeface="Arial"/>
                <a:cs typeface="Arial"/>
              </a:rPr>
              <a:t>Bank</a:t>
            </a:r>
            <a:r>
              <a:rPr sz="2600" spc="-395" dirty="0">
                <a:solidFill>
                  <a:srgbClr val="FF8835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à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63C3B"/>
                </a:solidFill>
                <a:latin typeface="Arial"/>
                <a:cs typeface="Arial"/>
              </a:rPr>
              <a:t>partir</a:t>
            </a:r>
            <a:r>
              <a:rPr sz="2400" spc="-3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509" dirty="0">
                <a:solidFill>
                  <a:srgbClr val="463C3B"/>
                </a:solidFill>
                <a:latin typeface="Arial"/>
                <a:cs typeface="Arial"/>
              </a:rPr>
              <a:t>1</a:t>
            </a:r>
            <a:r>
              <a:rPr sz="2400" spc="-3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10" dirty="0">
                <a:solidFill>
                  <a:srgbClr val="463C3B"/>
                </a:solidFill>
                <a:latin typeface="Arial"/>
                <a:cs typeface="Arial"/>
              </a:rPr>
              <a:t>Juin</a:t>
            </a:r>
            <a:r>
              <a:rPr sz="24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63C3B"/>
                </a:solidFill>
                <a:latin typeface="Arial"/>
                <a:cs typeface="Arial"/>
              </a:rPr>
              <a:t>2024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endParaRPr sz="2250">
              <a:latin typeface="Arial"/>
              <a:cs typeface="Arial"/>
            </a:endParaRPr>
          </a:p>
          <a:p>
            <a:pPr marL="12700" marR="5080">
              <a:lnSpc>
                <a:spcPts val="2780"/>
              </a:lnSpc>
              <a:spcBef>
                <a:spcPts val="5"/>
              </a:spcBef>
            </a:pPr>
            <a:r>
              <a:rPr sz="2600" spc="-195" dirty="0">
                <a:solidFill>
                  <a:srgbClr val="463C3B"/>
                </a:solidFill>
                <a:latin typeface="Arial"/>
                <a:cs typeface="Arial"/>
              </a:rPr>
              <a:t>Partenariats</a:t>
            </a:r>
            <a:r>
              <a:rPr sz="2600" spc="-31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00" dirty="0">
                <a:solidFill>
                  <a:srgbClr val="463C3B"/>
                </a:solidFill>
                <a:latin typeface="Arial"/>
                <a:cs typeface="Arial"/>
              </a:rPr>
              <a:t>Startups:</a:t>
            </a:r>
            <a:r>
              <a:rPr sz="2600" spc="-35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463C3B"/>
                </a:solidFill>
                <a:latin typeface="Arial"/>
                <a:cs typeface="Arial"/>
              </a:rPr>
              <a:t>Partenariat</a:t>
            </a:r>
            <a:r>
              <a:rPr sz="2400" spc="-30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95" dirty="0">
                <a:solidFill>
                  <a:srgbClr val="463C3B"/>
                </a:solidFill>
                <a:latin typeface="Arial"/>
                <a:cs typeface="Arial"/>
              </a:rPr>
              <a:t>avec</a:t>
            </a:r>
            <a:r>
              <a:rPr sz="2400" spc="-30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d'autres</a:t>
            </a:r>
            <a:r>
              <a:rPr sz="2400" spc="-30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463C3B"/>
                </a:solidFill>
                <a:latin typeface="Arial"/>
                <a:cs typeface="Arial"/>
              </a:rPr>
              <a:t>startups</a:t>
            </a:r>
            <a:r>
              <a:rPr sz="2400" spc="-30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463C3B"/>
                </a:solidFill>
                <a:latin typeface="Arial"/>
                <a:cs typeface="Arial"/>
              </a:rPr>
              <a:t>pour </a:t>
            </a:r>
            <a:r>
              <a:rPr sz="2400" spc="-125" dirty="0">
                <a:solidFill>
                  <a:srgbClr val="463C3B"/>
                </a:solidFill>
                <a:latin typeface="Arial"/>
                <a:cs typeface="Arial"/>
              </a:rPr>
              <a:t>l'intégration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de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463C3B"/>
                </a:solidFill>
                <a:latin typeface="Arial"/>
                <a:cs typeface="Arial"/>
              </a:rPr>
              <a:t>notre</a:t>
            </a:r>
            <a:r>
              <a:rPr sz="2400" spc="-32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00" dirty="0">
                <a:solidFill>
                  <a:srgbClr val="463C3B"/>
                </a:solidFill>
                <a:latin typeface="Arial"/>
                <a:cs typeface="Arial"/>
              </a:rPr>
              <a:t>API</a:t>
            </a:r>
            <a:r>
              <a:rPr sz="240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75" dirty="0">
                <a:solidFill>
                  <a:srgbClr val="463C3B"/>
                </a:solidFill>
                <a:latin typeface="Arial"/>
                <a:cs typeface="Arial"/>
              </a:rPr>
              <a:t>E-</a:t>
            </a:r>
            <a:r>
              <a:rPr sz="2400" spc="-85" dirty="0">
                <a:solidFill>
                  <a:srgbClr val="463C3B"/>
                </a:solidFill>
                <a:latin typeface="Arial"/>
                <a:cs typeface="Arial"/>
              </a:rPr>
              <a:t>Tafakna.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84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6450" spc="-700" dirty="0">
                <a:solidFill>
                  <a:srgbClr val="177CD0"/>
                </a:solidFill>
              </a:rPr>
              <a:t>Go</a:t>
            </a:r>
            <a:r>
              <a:rPr sz="6450" spc="-705" dirty="0">
                <a:solidFill>
                  <a:srgbClr val="177CD0"/>
                </a:solidFill>
              </a:rPr>
              <a:t> </a:t>
            </a:r>
            <a:r>
              <a:rPr sz="6450" dirty="0">
                <a:solidFill>
                  <a:srgbClr val="177CD0"/>
                </a:solidFill>
              </a:rPr>
              <a:t>to</a:t>
            </a:r>
            <a:r>
              <a:rPr sz="6450" spc="-705" dirty="0">
                <a:solidFill>
                  <a:srgbClr val="177CD0"/>
                </a:solidFill>
              </a:rPr>
              <a:t> </a:t>
            </a:r>
            <a:r>
              <a:rPr sz="6450" spc="-225" dirty="0">
                <a:solidFill>
                  <a:srgbClr val="177CD0"/>
                </a:solidFill>
              </a:rPr>
              <a:t>Market</a:t>
            </a:r>
            <a:r>
              <a:rPr sz="6450" spc="-705" dirty="0">
                <a:solidFill>
                  <a:srgbClr val="177CD0"/>
                </a:solidFill>
              </a:rPr>
              <a:t> </a:t>
            </a:r>
            <a:r>
              <a:rPr sz="6450" spc="-165" dirty="0">
                <a:solidFill>
                  <a:srgbClr val="177CD0"/>
                </a:solidFill>
              </a:rPr>
              <a:t>Strategy</a:t>
            </a:r>
            <a:endParaRPr sz="6450"/>
          </a:p>
          <a:p>
            <a:pPr marL="3776979">
              <a:lnSpc>
                <a:spcPct val="100000"/>
              </a:lnSpc>
              <a:spcBef>
                <a:spcPts val="525"/>
              </a:spcBef>
            </a:pPr>
            <a:r>
              <a:rPr sz="2400" spc="-190" dirty="0">
                <a:solidFill>
                  <a:srgbClr val="463C3B"/>
                </a:solidFill>
              </a:rPr>
              <a:t>Maximiser</a:t>
            </a:r>
            <a:r>
              <a:rPr sz="2400" spc="70" dirty="0">
                <a:solidFill>
                  <a:srgbClr val="463C3B"/>
                </a:solidFill>
              </a:rPr>
              <a:t> </a:t>
            </a:r>
            <a:r>
              <a:rPr sz="2400" spc="-10" dirty="0">
                <a:solidFill>
                  <a:srgbClr val="463C3B"/>
                </a:solidFill>
              </a:rPr>
              <a:t>l’impact</a:t>
            </a:r>
            <a:endParaRPr sz="24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54513" y="9805919"/>
            <a:ext cx="352424" cy="481071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9" name="object 9">
              <a:hlinkClick r:id="rId3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hlinkClick r:id="rId3"/>
            </p:cNvPr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hlinkClick r:id="rId3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9501" rIns="0" bIns="0" rtlCol="0">
            <a:spAutoFit/>
          </a:bodyPr>
          <a:lstStyle/>
          <a:p>
            <a:pPr marL="328295">
              <a:lnSpc>
                <a:spcPct val="100000"/>
              </a:lnSpc>
              <a:spcBef>
                <a:spcPts val="130"/>
              </a:spcBef>
            </a:pPr>
            <a:r>
              <a:rPr sz="6450" spc="-275" dirty="0">
                <a:solidFill>
                  <a:srgbClr val="0B7BD7"/>
                </a:solidFill>
              </a:rPr>
              <a:t>L'équipe</a:t>
            </a:r>
            <a:endParaRPr sz="6450"/>
          </a:p>
        </p:txBody>
      </p:sp>
      <p:sp>
        <p:nvSpPr>
          <p:cNvPr id="3" name="object 3"/>
          <p:cNvSpPr txBox="1"/>
          <p:nvPr/>
        </p:nvSpPr>
        <p:spPr>
          <a:xfrm>
            <a:off x="784420" y="4004675"/>
            <a:ext cx="4455160" cy="180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2365"/>
              </a:lnSpc>
              <a:spcBef>
                <a:spcPts val="125"/>
              </a:spcBef>
            </a:pPr>
            <a:r>
              <a:rPr sz="2000" spc="-80" dirty="0">
                <a:solidFill>
                  <a:srgbClr val="0B7BD7"/>
                </a:solidFill>
                <a:latin typeface="Arial"/>
                <a:cs typeface="Arial"/>
              </a:rPr>
              <a:t>Norchen</a:t>
            </a:r>
            <a:r>
              <a:rPr sz="2000" spc="-145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B7BD7"/>
                </a:solidFill>
                <a:latin typeface="Arial"/>
                <a:cs typeface="Arial"/>
              </a:rPr>
              <a:t>Mezni</a:t>
            </a:r>
            <a:endParaRPr sz="2000" dirty="0">
              <a:latin typeface="Arial"/>
              <a:cs typeface="Arial"/>
            </a:endParaRPr>
          </a:p>
          <a:p>
            <a:pPr marR="4445" algn="ctr">
              <a:lnSpc>
                <a:spcPts val="2365"/>
              </a:lnSpc>
            </a:pPr>
            <a:r>
              <a:rPr sz="2000" spc="-265" dirty="0">
                <a:solidFill>
                  <a:srgbClr val="0B7BD7"/>
                </a:solidFill>
                <a:latin typeface="Arial"/>
                <a:cs typeface="Arial"/>
              </a:rPr>
              <a:t>CEO</a:t>
            </a:r>
            <a:r>
              <a:rPr sz="2000" spc="-175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B7BD7"/>
                </a:solidFill>
                <a:latin typeface="Arial"/>
                <a:cs typeface="Arial"/>
              </a:rPr>
              <a:t>&amp;</a:t>
            </a:r>
            <a:r>
              <a:rPr sz="2000" spc="-170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000" spc="-85" dirty="0">
                <a:solidFill>
                  <a:srgbClr val="0B7BD7"/>
                </a:solidFill>
                <a:latin typeface="Arial"/>
                <a:cs typeface="Arial"/>
              </a:rPr>
              <a:t>Fondatrice</a:t>
            </a:r>
            <a:r>
              <a:rPr sz="2000" spc="-170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000" spc="-90" dirty="0">
                <a:solidFill>
                  <a:srgbClr val="0B7BD7"/>
                </a:solidFill>
                <a:latin typeface="Arial"/>
                <a:cs typeface="Arial"/>
              </a:rPr>
              <a:t>de</a:t>
            </a:r>
            <a:r>
              <a:rPr sz="2000" spc="-170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000" spc="-165" dirty="0">
                <a:solidFill>
                  <a:srgbClr val="0B7BD7"/>
                </a:solidFill>
                <a:latin typeface="Arial"/>
                <a:cs typeface="Arial"/>
              </a:rPr>
              <a:t>E-</a:t>
            </a:r>
            <a:r>
              <a:rPr sz="2000" spc="-25" dirty="0">
                <a:solidFill>
                  <a:srgbClr val="0B7BD7"/>
                </a:solidFill>
                <a:latin typeface="Arial"/>
                <a:cs typeface="Arial"/>
              </a:rPr>
              <a:t>TAFAKNA</a:t>
            </a:r>
            <a:endParaRPr sz="2000" dirty="0">
              <a:latin typeface="Arial"/>
              <a:cs typeface="Arial"/>
            </a:endParaRPr>
          </a:p>
          <a:p>
            <a:pPr marL="1751330">
              <a:lnSpc>
                <a:spcPct val="100000"/>
              </a:lnSpc>
              <a:spcBef>
                <a:spcPts val="400"/>
              </a:spcBef>
            </a:pPr>
            <a:r>
              <a:rPr sz="1600" spc="-110" dirty="0">
                <a:solidFill>
                  <a:srgbClr val="333333"/>
                </a:solidFill>
                <a:latin typeface="Arial"/>
                <a:cs typeface="Arial"/>
              </a:rPr>
              <a:t>7X</a:t>
            </a:r>
            <a:r>
              <a:rPr sz="1600" spc="-1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founder</a:t>
            </a:r>
            <a:endParaRPr sz="1600" dirty="0">
              <a:latin typeface="Arial"/>
              <a:cs typeface="Arial"/>
            </a:endParaRPr>
          </a:p>
          <a:p>
            <a:pPr marL="526415" marR="559435" indent="524510">
              <a:lnSpc>
                <a:spcPct val="121100"/>
              </a:lnSpc>
            </a:pP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40</a:t>
            </a:r>
            <a:r>
              <a:rPr sz="1600" spc="-1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spc="-55" dirty="0">
                <a:solidFill>
                  <a:srgbClr val="333333"/>
                </a:solidFill>
                <a:latin typeface="Arial"/>
                <a:cs typeface="Arial"/>
              </a:rPr>
              <a:t>under</a:t>
            </a:r>
            <a:r>
              <a:rPr sz="1600" spc="-1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40</a:t>
            </a:r>
            <a:r>
              <a:rPr sz="1600" spc="-114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spc="-30" dirty="0">
                <a:solidFill>
                  <a:srgbClr val="333333"/>
                </a:solidFill>
                <a:latin typeface="Arial"/>
                <a:cs typeface="Arial"/>
              </a:rPr>
              <a:t>Africa</a:t>
            </a:r>
            <a:r>
              <a:rPr sz="1600" spc="-1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Awardee </a:t>
            </a:r>
            <a:r>
              <a:rPr sz="1600" spc="-50" dirty="0">
                <a:solidFill>
                  <a:srgbClr val="333333"/>
                </a:solidFill>
                <a:latin typeface="Arial"/>
                <a:cs typeface="Arial"/>
              </a:rPr>
              <a:t>Shortlisted</a:t>
            </a:r>
            <a:r>
              <a:rPr sz="1600" spc="-15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for</a:t>
            </a:r>
            <a:r>
              <a:rPr sz="1600" spc="-15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spc="-120" dirty="0">
                <a:solidFill>
                  <a:srgbClr val="333333"/>
                </a:solidFill>
                <a:latin typeface="Arial"/>
                <a:cs typeface="Arial"/>
              </a:rPr>
              <a:t>Forbes</a:t>
            </a:r>
            <a:r>
              <a:rPr sz="1600" spc="-15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30</a:t>
            </a:r>
            <a:r>
              <a:rPr sz="1600" spc="-15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spc="-55" dirty="0">
                <a:solidFill>
                  <a:srgbClr val="333333"/>
                </a:solidFill>
                <a:latin typeface="Arial"/>
                <a:cs typeface="Arial"/>
              </a:rPr>
              <a:t>under</a:t>
            </a:r>
            <a:r>
              <a:rPr sz="1600" spc="-15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30</a:t>
            </a:r>
            <a:r>
              <a:rPr sz="1600" spc="-15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Africa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600" spc="-85" dirty="0">
                <a:solidFill>
                  <a:srgbClr val="333333"/>
                </a:solidFill>
                <a:latin typeface="Arial"/>
                <a:cs typeface="Arial"/>
              </a:rPr>
              <a:t>100</a:t>
            </a:r>
            <a:r>
              <a:rPr sz="1600" spc="-14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spc="-190" dirty="0">
                <a:solidFill>
                  <a:srgbClr val="333333"/>
                </a:solidFill>
                <a:latin typeface="Arial"/>
                <a:cs typeface="Arial"/>
              </a:rPr>
              <a:t>MOST</a:t>
            </a:r>
            <a:r>
              <a:rPr sz="1600" spc="-1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spc="-130" dirty="0">
                <a:solidFill>
                  <a:srgbClr val="333333"/>
                </a:solidFill>
                <a:latin typeface="Arial"/>
                <a:cs typeface="Arial"/>
              </a:rPr>
              <a:t>INFLUENTIAL</a:t>
            </a:r>
            <a:r>
              <a:rPr sz="1600" spc="-1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spc="-185" dirty="0">
                <a:solidFill>
                  <a:srgbClr val="333333"/>
                </a:solidFill>
                <a:latin typeface="Arial"/>
                <a:cs typeface="Arial"/>
              </a:rPr>
              <a:t>YOUNG</a:t>
            </a:r>
            <a:r>
              <a:rPr sz="1600" spc="-1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spc="-140" dirty="0">
                <a:solidFill>
                  <a:srgbClr val="333333"/>
                </a:solidFill>
                <a:latin typeface="Arial"/>
                <a:cs typeface="Arial"/>
              </a:rPr>
              <a:t>AFRICAN, </a:t>
            </a:r>
            <a:r>
              <a:rPr sz="1600" spc="-30" dirty="0">
                <a:solidFill>
                  <a:srgbClr val="333333"/>
                </a:solidFill>
                <a:latin typeface="Arial"/>
                <a:cs typeface="Arial"/>
              </a:rPr>
              <a:t>Africa</a:t>
            </a:r>
            <a:r>
              <a:rPr sz="1600" spc="-1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333333"/>
                </a:solidFill>
                <a:latin typeface="Arial"/>
                <a:cs typeface="Arial"/>
              </a:rPr>
              <a:t>100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33792" y="9805934"/>
            <a:ext cx="352424" cy="48106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0438" y="1935354"/>
            <a:ext cx="2038349" cy="18573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41560" y="2176598"/>
            <a:ext cx="1771649" cy="187641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66948" y="4003669"/>
            <a:ext cx="1920875" cy="12192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71145" marR="222885" algn="ctr">
              <a:lnSpc>
                <a:spcPts val="2330"/>
              </a:lnSpc>
              <a:spcBef>
                <a:spcPts val="260"/>
              </a:spcBef>
            </a:pPr>
            <a:r>
              <a:rPr sz="2000" spc="-145" dirty="0">
                <a:solidFill>
                  <a:srgbClr val="0B7BD7"/>
                </a:solidFill>
                <a:latin typeface="Arial"/>
                <a:cs typeface="Arial"/>
              </a:rPr>
              <a:t>Fares</a:t>
            </a:r>
            <a:r>
              <a:rPr sz="2000" spc="-175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000" spc="-85" dirty="0">
                <a:solidFill>
                  <a:srgbClr val="0B7BD7"/>
                </a:solidFill>
                <a:latin typeface="Arial"/>
                <a:cs typeface="Arial"/>
              </a:rPr>
              <a:t>Sghaier </a:t>
            </a:r>
            <a:r>
              <a:rPr sz="2000" spc="-280" dirty="0">
                <a:solidFill>
                  <a:srgbClr val="0B7BD7"/>
                </a:solidFill>
                <a:latin typeface="Arial"/>
                <a:cs typeface="Arial"/>
              </a:rPr>
              <a:t>CTO</a:t>
            </a:r>
            <a:endParaRPr sz="2000" dirty="0">
              <a:latin typeface="Arial"/>
              <a:cs typeface="Arial"/>
            </a:endParaRPr>
          </a:p>
          <a:p>
            <a:pPr marL="12700" marR="5080" indent="40005" algn="ctr">
              <a:lnSpc>
                <a:spcPts val="2330"/>
              </a:lnSpc>
              <a:spcBef>
                <a:spcPts val="20"/>
              </a:spcBef>
            </a:pPr>
            <a:r>
              <a:rPr sz="1600" spc="-60" dirty="0">
                <a:solidFill>
                  <a:srgbClr val="2B2A35"/>
                </a:solidFill>
                <a:latin typeface="Arial"/>
                <a:cs typeface="Arial"/>
              </a:rPr>
              <a:t>Hackreactor</a:t>
            </a:r>
            <a:r>
              <a:rPr sz="1600" spc="-95" dirty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1600" spc="-55" dirty="0">
                <a:solidFill>
                  <a:srgbClr val="2B2A35"/>
                </a:solidFill>
                <a:latin typeface="Arial"/>
                <a:cs typeface="Arial"/>
              </a:rPr>
              <a:t>engineer, </a:t>
            </a:r>
            <a:r>
              <a:rPr sz="1600" spc="-85" dirty="0">
                <a:solidFill>
                  <a:srgbClr val="2B2A35"/>
                </a:solidFill>
                <a:latin typeface="Arial"/>
                <a:cs typeface="Arial"/>
              </a:rPr>
              <a:t>Développeur</a:t>
            </a:r>
            <a:r>
              <a:rPr sz="1600" spc="-130" dirty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1600" spc="-80" dirty="0">
                <a:solidFill>
                  <a:srgbClr val="2B2A35"/>
                </a:solidFill>
                <a:latin typeface="Arial"/>
                <a:cs typeface="Arial"/>
              </a:rPr>
              <a:t>Full</a:t>
            </a:r>
            <a:r>
              <a:rPr sz="1600" spc="-130" dirty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1600" spc="-30" dirty="0">
                <a:solidFill>
                  <a:srgbClr val="2B2A35"/>
                </a:solidFill>
                <a:latin typeface="Arial"/>
                <a:cs typeface="Arial"/>
              </a:rPr>
              <a:t>Stack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10942" y="8407829"/>
            <a:ext cx="1384300" cy="66675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spc="-60" dirty="0">
                <a:solidFill>
                  <a:srgbClr val="0B7BD7"/>
                </a:solidFill>
                <a:latin typeface="Arial"/>
                <a:cs typeface="Arial"/>
              </a:rPr>
              <a:t>Helmi</a:t>
            </a:r>
            <a:r>
              <a:rPr sz="2000" spc="-165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0B7BD7"/>
                </a:solidFill>
                <a:latin typeface="Arial"/>
                <a:cs typeface="Arial"/>
              </a:rPr>
              <a:t>Hamdi</a:t>
            </a:r>
            <a:endParaRPr sz="2000">
              <a:latin typeface="Arial"/>
              <a:cs typeface="Arial"/>
            </a:endParaRPr>
          </a:p>
          <a:p>
            <a:pPr marL="40005">
              <a:lnSpc>
                <a:spcPct val="100000"/>
              </a:lnSpc>
              <a:spcBef>
                <a:spcPts val="325"/>
              </a:spcBef>
            </a:pPr>
            <a:r>
              <a:rPr sz="1600" spc="-85" dirty="0">
                <a:solidFill>
                  <a:srgbClr val="2B2A35"/>
                </a:solidFill>
                <a:latin typeface="Arial"/>
                <a:cs typeface="Arial"/>
              </a:rPr>
              <a:t>Designer</a:t>
            </a:r>
            <a:r>
              <a:rPr sz="1600" spc="-130" dirty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B2A35"/>
                </a:solidFill>
                <a:latin typeface="Arial"/>
                <a:cs typeface="Arial"/>
              </a:rPr>
              <a:t>UI/UX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91638" y="8425721"/>
            <a:ext cx="1494790" cy="66675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000" spc="-60" dirty="0">
                <a:solidFill>
                  <a:srgbClr val="0B7BD7"/>
                </a:solidFill>
                <a:latin typeface="Arial"/>
                <a:cs typeface="Arial"/>
              </a:rPr>
              <a:t>Nour</a:t>
            </a:r>
            <a:r>
              <a:rPr sz="2000" spc="-180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B7BD7"/>
                </a:solidFill>
                <a:latin typeface="Arial"/>
                <a:cs typeface="Arial"/>
              </a:rPr>
              <a:t>Jebali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1600" spc="-50" dirty="0">
                <a:solidFill>
                  <a:srgbClr val="2B2A35"/>
                </a:solidFill>
                <a:latin typeface="Arial"/>
                <a:cs typeface="Arial"/>
              </a:rPr>
              <a:t>Account</a:t>
            </a:r>
            <a:r>
              <a:rPr sz="1600" spc="-125" dirty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1600" spc="-55" dirty="0">
                <a:solidFill>
                  <a:srgbClr val="2B2A35"/>
                </a:solidFill>
                <a:latin typeface="Arial"/>
                <a:cs typeface="Arial"/>
              </a:rPr>
              <a:t>Manager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54137" y="3967502"/>
            <a:ext cx="3016885" cy="126682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017269">
              <a:lnSpc>
                <a:spcPct val="100000"/>
              </a:lnSpc>
              <a:spcBef>
                <a:spcPts val="500"/>
              </a:spcBef>
            </a:pPr>
            <a:r>
              <a:rPr sz="2000" spc="-35" dirty="0">
                <a:solidFill>
                  <a:srgbClr val="0B7BD7"/>
                </a:solidFill>
                <a:latin typeface="Arial"/>
                <a:cs typeface="Arial"/>
              </a:rPr>
              <a:t>Ala</a:t>
            </a:r>
            <a:r>
              <a:rPr sz="2000" spc="-185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B7BD7"/>
                </a:solidFill>
                <a:latin typeface="Arial"/>
                <a:cs typeface="Arial"/>
              </a:rPr>
              <a:t>Bahri</a:t>
            </a:r>
            <a:endParaRPr sz="2000" dirty="0">
              <a:latin typeface="Arial"/>
              <a:cs typeface="Arial"/>
            </a:endParaRPr>
          </a:p>
          <a:p>
            <a:pPr marL="12700" marR="5080" indent="858519">
              <a:lnSpc>
                <a:spcPts val="2400"/>
              </a:lnSpc>
              <a:spcBef>
                <a:spcPts val="5"/>
              </a:spcBef>
            </a:pPr>
            <a:r>
              <a:rPr sz="1600" spc="-85" dirty="0">
                <a:solidFill>
                  <a:srgbClr val="2B2A35"/>
                </a:solidFill>
                <a:latin typeface="Arial"/>
                <a:cs typeface="Arial"/>
              </a:rPr>
              <a:t>Développeur</a:t>
            </a:r>
            <a:r>
              <a:rPr sz="1600" spc="-105" dirty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2B2A35"/>
                </a:solidFill>
                <a:latin typeface="Arial"/>
                <a:cs typeface="Arial"/>
              </a:rPr>
              <a:t>AI </a:t>
            </a:r>
            <a:r>
              <a:rPr sz="1600" spc="-80" dirty="0">
                <a:solidFill>
                  <a:srgbClr val="2B2A35"/>
                </a:solidFill>
                <a:latin typeface="Arial"/>
                <a:cs typeface="Arial"/>
              </a:rPr>
              <a:t>Chercheur</a:t>
            </a:r>
            <a:r>
              <a:rPr sz="1600" spc="-130" dirty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2B2A35"/>
                </a:solidFill>
                <a:latin typeface="Arial"/>
                <a:cs typeface="Arial"/>
              </a:rPr>
              <a:t>en</a:t>
            </a:r>
            <a:r>
              <a:rPr sz="1600" spc="-125" dirty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2B2A35"/>
                </a:solidFill>
                <a:latin typeface="Arial"/>
                <a:cs typeface="Arial"/>
              </a:rPr>
              <a:t>intelligence</a:t>
            </a:r>
            <a:r>
              <a:rPr sz="1600" spc="-125" dirty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B2A35"/>
                </a:solidFill>
                <a:latin typeface="Arial"/>
                <a:cs typeface="Arial"/>
              </a:rPr>
              <a:t>artificielle</a:t>
            </a:r>
            <a:endParaRPr sz="1600" dirty="0">
              <a:latin typeface="Arial"/>
              <a:cs typeface="Arial"/>
            </a:endParaRPr>
          </a:p>
          <a:p>
            <a:pPr marL="932815">
              <a:lnSpc>
                <a:spcPct val="100000"/>
              </a:lnSpc>
              <a:spcBef>
                <a:spcPts val="244"/>
              </a:spcBef>
            </a:pPr>
            <a:r>
              <a:rPr sz="1600" spc="-114" dirty="0">
                <a:solidFill>
                  <a:srgbClr val="2B2A35"/>
                </a:solidFill>
                <a:latin typeface="Arial"/>
                <a:cs typeface="Arial"/>
              </a:rPr>
              <a:t>Génie</a:t>
            </a:r>
            <a:r>
              <a:rPr sz="1600" spc="-150" dirty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B2A35"/>
                </a:solidFill>
                <a:latin typeface="Arial"/>
                <a:cs typeface="Arial"/>
              </a:rPr>
              <a:t>logiciel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02271" y="8419259"/>
            <a:ext cx="1920875" cy="66675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000" spc="-120" dirty="0">
                <a:solidFill>
                  <a:srgbClr val="0B7BD7"/>
                </a:solidFill>
                <a:latin typeface="Arial"/>
                <a:cs typeface="Arial"/>
              </a:rPr>
              <a:t>Wided</a:t>
            </a:r>
            <a:r>
              <a:rPr sz="2000" spc="-160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B7BD7"/>
                </a:solidFill>
                <a:latin typeface="Arial"/>
                <a:cs typeface="Arial"/>
              </a:rPr>
              <a:t>Gharbi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1600" spc="-85" dirty="0">
                <a:solidFill>
                  <a:srgbClr val="2B2A35"/>
                </a:solidFill>
                <a:latin typeface="Arial"/>
                <a:cs typeface="Arial"/>
              </a:rPr>
              <a:t>Développeur</a:t>
            </a:r>
            <a:r>
              <a:rPr sz="1600" spc="-130" dirty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1600" spc="-80" dirty="0">
                <a:solidFill>
                  <a:srgbClr val="2B2A35"/>
                </a:solidFill>
                <a:latin typeface="Arial"/>
                <a:cs typeface="Arial"/>
              </a:rPr>
              <a:t>Full</a:t>
            </a:r>
            <a:r>
              <a:rPr sz="1600" spc="-130" dirty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B2A35"/>
                </a:solidFill>
                <a:latin typeface="Arial"/>
                <a:cs typeface="Arial"/>
              </a:rPr>
              <a:t>Stack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643619" y="3961041"/>
            <a:ext cx="1920875" cy="66675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000" spc="-85" dirty="0">
                <a:solidFill>
                  <a:srgbClr val="0B7BD7"/>
                </a:solidFill>
                <a:latin typeface="Arial"/>
                <a:cs typeface="Arial"/>
              </a:rPr>
              <a:t>Wijden</a:t>
            </a:r>
            <a:r>
              <a:rPr sz="2000" spc="-170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B7BD7"/>
                </a:solidFill>
                <a:latin typeface="Arial"/>
                <a:cs typeface="Arial"/>
              </a:rPr>
              <a:t>Yazidi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1600" spc="-85" dirty="0">
                <a:solidFill>
                  <a:srgbClr val="2B2A35"/>
                </a:solidFill>
                <a:latin typeface="Arial"/>
                <a:cs typeface="Arial"/>
              </a:rPr>
              <a:t>Développeur</a:t>
            </a:r>
            <a:r>
              <a:rPr sz="1600" spc="-130" dirty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1600" spc="-80" dirty="0">
                <a:solidFill>
                  <a:srgbClr val="2B2A35"/>
                </a:solidFill>
                <a:latin typeface="Arial"/>
                <a:cs typeface="Arial"/>
              </a:rPr>
              <a:t>Full</a:t>
            </a:r>
            <a:r>
              <a:rPr sz="1600" spc="-130" dirty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B2A35"/>
                </a:solidFill>
                <a:latin typeface="Arial"/>
                <a:cs typeface="Arial"/>
              </a:rPr>
              <a:t>Stack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529263" y="8412797"/>
            <a:ext cx="1756410" cy="66675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000" spc="-105" dirty="0">
                <a:solidFill>
                  <a:srgbClr val="0B7BD7"/>
                </a:solidFill>
                <a:latin typeface="Arial"/>
                <a:cs typeface="Arial"/>
              </a:rPr>
              <a:t>Ghazi</a:t>
            </a:r>
            <a:r>
              <a:rPr sz="2000" spc="-165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B7BD7"/>
                </a:solidFill>
                <a:latin typeface="Arial"/>
                <a:cs typeface="Arial"/>
              </a:rPr>
              <a:t>Rebhi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1600" spc="-70" dirty="0">
                <a:solidFill>
                  <a:srgbClr val="2B2A35"/>
                </a:solidFill>
                <a:latin typeface="Arial"/>
                <a:cs typeface="Arial"/>
              </a:rPr>
              <a:t>Community</a:t>
            </a:r>
            <a:r>
              <a:rPr sz="1600" spc="-135" dirty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2B2A35"/>
                </a:solidFill>
                <a:latin typeface="Arial"/>
                <a:cs typeface="Arial"/>
              </a:rPr>
              <a:t>Manager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89624" y="3999064"/>
            <a:ext cx="3505199" cy="350519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6692" y="5968519"/>
            <a:ext cx="3595288" cy="3234105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5211871" y="5155244"/>
            <a:ext cx="12178030" cy="4222115"/>
            <a:chOff x="5290657" y="5220522"/>
            <a:chExt cx="12178030" cy="422211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0657" y="5327812"/>
              <a:ext cx="4114799" cy="41147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2714" y="5327812"/>
              <a:ext cx="4010009" cy="40100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53836" y="5220522"/>
              <a:ext cx="4114799" cy="4114799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502271" y="-123346"/>
            <a:ext cx="3232158" cy="2807630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205354" y="9668736"/>
            <a:ext cx="772160" cy="343535"/>
            <a:chOff x="205354" y="9668736"/>
            <a:chExt cx="772160" cy="343535"/>
          </a:xfrm>
        </p:grpSpPr>
        <p:sp>
          <p:nvSpPr>
            <p:cNvPr id="22" name="object 22">
              <a:hlinkClick r:id="rId11"/>
            </p:cNvPr>
            <p:cNvSpPr/>
            <p:nvPr/>
          </p:nvSpPr>
          <p:spPr>
            <a:xfrm>
              <a:off x="211067" y="9674449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hlinkClick r:id="rId11"/>
            </p:cNvPr>
            <p:cNvSpPr/>
            <p:nvPr/>
          </p:nvSpPr>
          <p:spPr>
            <a:xfrm>
              <a:off x="275829" y="9789418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hlinkClick r:id="rId11"/>
            </p:cNvPr>
            <p:cNvSpPr/>
            <p:nvPr/>
          </p:nvSpPr>
          <p:spPr>
            <a:xfrm>
              <a:off x="211067" y="9674449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935397" y="11"/>
            <a:ext cx="18288000" cy="10287000"/>
            <a:chOff x="0" y="11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10286988"/>
                  </a:moveTo>
                  <a:lnTo>
                    <a:pt x="18287999" y="10286988"/>
                  </a:lnTo>
                  <a:lnTo>
                    <a:pt x="18287999" y="0"/>
                  </a:lnTo>
                  <a:lnTo>
                    <a:pt x="0" y="0"/>
                  </a:lnTo>
                  <a:lnTo>
                    <a:pt x="0" y="10286988"/>
                  </a:lnTo>
                  <a:close/>
                </a:path>
              </a:pathLst>
            </a:custGeom>
            <a:solidFill>
              <a:srgbClr val="1B6A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7628" y="463086"/>
              <a:ext cx="8915399" cy="976310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395610" y="9790563"/>
            <a:ext cx="2169160" cy="3714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250" spc="-28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www.e</a:t>
            </a:r>
            <a:r>
              <a:rPr sz="2250" spc="-280" dirty="0">
                <a:solidFill>
                  <a:srgbClr val="FFFFFF"/>
                </a:solidFill>
                <a:latin typeface="Verdana"/>
                <a:cs typeface="Verdana"/>
                <a:hlinkClick r:id="rId4"/>
              </a:rPr>
              <a:t>-</a:t>
            </a:r>
            <a:r>
              <a:rPr sz="2250" spc="-204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Tafakna.com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0478" y="205667"/>
            <a:ext cx="7858125" cy="10934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330" dirty="0">
                <a:solidFill>
                  <a:srgbClr val="FFFDF9"/>
                </a:solidFill>
                <a:latin typeface="Arial"/>
                <a:cs typeface="Arial"/>
              </a:rPr>
              <a:t>E-</a:t>
            </a:r>
            <a:r>
              <a:rPr sz="2600" spc="-254" dirty="0">
                <a:solidFill>
                  <a:srgbClr val="FFFDF9"/>
                </a:solidFill>
                <a:latin typeface="Arial"/>
                <a:cs typeface="Arial"/>
              </a:rPr>
              <a:t>Tafakna:</a:t>
            </a:r>
            <a:r>
              <a:rPr sz="2600" spc="-360" dirty="0">
                <a:solidFill>
                  <a:srgbClr val="FFFDF9"/>
                </a:solidFill>
                <a:latin typeface="Arial"/>
                <a:cs typeface="Arial"/>
              </a:rPr>
              <a:t> </a:t>
            </a:r>
            <a:r>
              <a:rPr sz="2600" spc="-305" dirty="0">
                <a:solidFill>
                  <a:srgbClr val="FFFDF9"/>
                </a:solidFill>
                <a:latin typeface="Arial"/>
                <a:cs typeface="Arial"/>
              </a:rPr>
              <a:t>Where</a:t>
            </a:r>
            <a:r>
              <a:rPr sz="2600" spc="-355" dirty="0">
                <a:solidFill>
                  <a:srgbClr val="FFFDF9"/>
                </a:solidFill>
                <a:latin typeface="Arial"/>
                <a:cs typeface="Arial"/>
              </a:rPr>
              <a:t> </a:t>
            </a:r>
            <a:r>
              <a:rPr sz="2600" spc="-180" dirty="0">
                <a:solidFill>
                  <a:srgbClr val="FFFDF9"/>
                </a:solidFill>
                <a:latin typeface="Arial"/>
                <a:cs typeface="Arial"/>
              </a:rPr>
              <a:t>Justice</a:t>
            </a:r>
            <a:r>
              <a:rPr sz="2600" spc="-360" dirty="0">
                <a:solidFill>
                  <a:srgbClr val="FFFDF9"/>
                </a:solidFill>
                <a:latin typeface="Arial"/>
                <a:cs typeface="Arial"/>
              </a:rPr>
              <a:t> </a:t>
            </a:r>
            <a:r>
              <a:rPr sz="2600" spc="-254" dirty="0">
                <a:solidFill>
                  <a:srgbClr val="FFFDF9"/>
                </a:solidFill>
                <a:latin typeface="Arial"/>
                <a:cs typeface="Arial"/>
              </a:rPr>
              <a:t>Meets</a:t>
            </a:r>
            <a:r>
              <a:rPr sz="2600" spc="-355" dirty="0">
                <a:solidFill>
                  <a:srgbClr val="FFFDF9"/>
                </a:solidFill>
                <a:latin typeface="Arial"/>
                <a:cs typeface="Arial"/>
              </a:rPr>
              <a:t> </a:t>
            </a:r>
            <a:r>
              <a:rPr sz="2600" spc="-90" dirty="0">
                <a:solidFill>
                  <a:srgbClr val="FFFDF9"/>
                </a:solidFill>
                <a:latin typeface="Arial"/>
                <a:cs typeface="Arial"/>
              </a:rPr>
              <a:t>Innovation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50" b="1" spc="-120" dirty="0">
                <a:solidFill>
                  <a:srgbClr val="374151"/>
                </a:solidFill>
                <a:latin typeface="Arial"/>
                <a:cs typeface="Arial"/>
              </a:rPr>
              <a:t>Combler</a:t>
            </a:r>
            <a:r>
              <a:rPr sz="2250" b="1" spc="-270" dirty="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sz="2250" b="1" spc="-90" dirty="0">
                <a:solidFill>
                  <a:srgbClr val="374151"/>
                </a:solidFill>
                <a:latin typeface="Arial"/>
                <a:cs typeface="Arial"/>
              </a:rPr>
              <a:t>les</a:t>
            </a:r>
            <a:r>
              <a:rPr sz="2250" b="1" spc="-265" dirty="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sz="2250" b="1" spc="-140" dirty="0">
                <a:solidFill>
                  <a:srgbClr val="374151"/>
                </a:solidFill>
                <a:latin typeface="Arial"/>
                <a:cs typeface="Arial"/>
              </a:rPr>
              <a:t>lacunes</a:t>
            </a:r>
            <a:r>
              <a:rPr sz="2250" b="1" spc="-270" dirty="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sz="2250" b="1" spc="-125" dirty="0">
                <a:solidFill>
                  <a:srgbClr val="374151"/>
                </a:solidFill>
                <a:latin typeface="Arial"/>
                <a:cs typeface="Arial"/>
              </a:rPr>
              <a:t>juridiques</a:t>
            </a:r>
            <a:r>
              <a:rPr sz="2250" b="1" spc="-265" dirty="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sz="2250" b="1" spc="95" dirty="0">
                <a:solidFill>
                  <a:srgbClr val="374151"/>
                </a:solidFill>
                <a:latin typeface="Arial"/>
                <a:cs typeface="Arial"/>
              </a:rPr>
              <a:t>et</a:t>
            </a:r>
            <a:r>
              <a:rPr sz="2250" b="1" spc="-270" dirty="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sz="2250" b="1" spc="-130" dirty="0">
                <a:solidFill>
                  <a:srgbClr val="374151"/>
                </a:solidFill>
                <a:latin typeface="Arial"/>
                <a:cs typeface="Arial"/>
              </a:rPr>
              <a:t>responsabiliser</a:t>
            </a:r>
            <a:r>
              <a:rPr sz="2250" b="1" spc="-265" dirty="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sz="2250" b="1" spc="-90" dirty="0">
                <a:solidFill>
                  <a:srgbClr val="374151"/>
                </a:solidFill>
                <a:latin typeface="Arial"/>
                <a:cs typeface="Arial"/>
              </a:rPr>
              <a:t>les</a:t>
            </a:r>
            <a:r>
              <a:rPr sz="2250" b="1" spc="-270" dirty="0">
                <a:solidFill>
                  <a:srgbClr val="374151"/>
                </a:solidFill>
                <a:latin typeface="Arial"/>
                <a:cs typeface="Arial"/>
              </a:rPr>
              <a:t> </a:t>
            </a:r>
            <a:r>
              <a:rPr sz="2250" b="1" spc="-50" dirty="0">
                <a:solidFill>
                  <a:srgbClr val="374151"/>
                </a:solidFill>
                <a:latin typeface="Arial"/>
                <a:cs typeface="Arial"/>
              </a:rPr>
              <a:t>utilisateurs</a:t>
            </a:r>
            <a:endParaRPr sz="2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95232" y="2921661"/>
            <a:ext cx="6012180" cy="4947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091565">
              <a:lnSpc>
                <a:spcPct val="100000"/>
              </a:lnSpc>
              <a:spcBef>
                <a:spcPts val="130"/>
              </a:spcBef>
            </a:pPr>
            <a:r>
              <a:rPr sz="6450" spc="-745" dirty="0">
                <a:solidFill>
                  <a:srgbClr val="FFFDF9"/>
                </a:solidFill>
                <a:latin typeface="Arial"/>
                <a:cs typeface="Arial"/>
              </a:rPr>
              <a:t>M</a:t>
            </a:r>
            <a:r>
              <a:rPr sz="6450" spc="-705" dirty="0">
                <a:solidFill>
                  <a:srgbClr val="FFFDF9"/>
                </a:solidFill>
                <a:latin typeface="Arial"/>
                <a:cs typeface="Arial"/>
              </a:rPr>
              <a:t>e</a:t>
            </a:r>
            <a:r>
              <a:rPr sz="6450" spc="-725" dirty="0">
                <a:solidFill>
                  <a:srgbClr val="FFFDF9"/>
                </a:solidFill>
                <a:latin typeface="Arial"/>
                <a:cs typeface="Arial"/>
              </a:rPr>
              <a:t>r</a:t>
            </a:r>
            <a:r>
              <a:rPr sz="6450" spc="-675" dirty="0">
                <a:solidFill>
                  <a:srgbClr val="FFFDF9"/>
                </a:solidFill>
                <a:latin typeface="Arial"/>
                <a:cs typeface="Arial"/>
              </a:rPr>
              <a:t>c</a:t>
            </a:r>
            <a:r>
              <a:rPr sz="6450" spc="-45" dirty="0">
                <a:solidFill>
                  <a:srgbClr val="FFFDF9"/>
                </a:solidFill>
                <a:latin typeface="Arial"/>
                <a:cs typeface="Arial"/>
              </a:rPr>
              <a:t>i</a:t>
            </a:r>
            <a:endParaRPr sz="6450">
              <a:latin typeface="Arial"/>
              <a:cs typeface="Arial"/>
            </a:endParaRPr>
          </a:p>
          <a:p>
            <a:pPr marL="12700" marR="5080">
              <a:lnSpc>
                <a:spcPts val="4500"/>
              </a:lnSpc>
              <a:spcBef>
                <a:spcPts val="4085"/>
              </a:spcBef>
            </a:pPr>
            <a:r>
              <a:rPr sz="3850" i="1" spc="-430" dirty="0">
                <a:solidFill>
                  <a:srgbClr val="FFFDF9"/>
                </a:solidFill>
                <a:latin typeface="Arial"/>
                <a:cs typeface="Arial"/>
              </a:rPr>
              <a:t>Nous</a:t>
            </a:r>
            <a:r>
              <a:rPr sz="3850" i="1" spc="-605" dirty="0">
                <a:solidFill>
                  <a:srgbClr val="FFFDF9"/>
                </a:solidFill>
                <a:latin typeface="Arial"/>
                <a:cs typeface="Arial"/>
              </a:rPr>
              <a:t> </a:t>
            </a:r>
            <a:r>
              <a:rPr sz="3850" i="1" spc="-330" dirty="0">
                <a:solidFill>
                  <a:srgbClr val="FFFDF9"/>
                </a:solidFill>
                <a:latin typeface="Arial"/>
                <a:cs typeface="Arial"/>
              </a:rPr>
              <a:t>apportons</a:t>
            </a:r>
            <a:r>
              <a:rPr sz="3850" i="1" spc="-600" dirty="0">
                <a:solidFill>
                  <a:srgbClr val="FFFDF9"/>
                </a:solidFill>
                <a:latin typeface="Arial"/>
                <a:cs typeface="Arial"/>
              </a:rPr>
              <a:t> </a:t>
            </a:r>
            <a:r>
              <a:rPr sz="3850" i="1" spc="-310" dirty="0">
                <a:solidFill>
                  <a:srgbClr val="FFFDF9"/>
                </a:solidFill>
                <a:latin typeface="Arial"/>
                <a:cs typeface="Arial"/>
              </a:rPr>
              <a:t>notre</a:t>
            </a:r>
            <a:r>
              <a:rPr sz="3850" i="1" spc="-600" dirty="0">
                <a:solidFill>
                  <a:srgbClr val="FFFDF9"/>
                </a:solidFill>
                <a:latin typeface="Arial"/>
                <a:cs typeface="Arial"/>
              </a:rPr>
              <a:t> </a:t>
            </a:r>
            <a:r>
              <a:rPr sz="3850" i="1" spc="-335" dirty="0">
                <a:solidFill>
                  <a:srgbClr val="FFFDF9"/>
                </a:solidFill>
                <a:latin typeface="Arial"/>
                <a:cs typeface="Arial"/>
              </a:rPr>
              <a:t>expertise</a:t>
            </a:r>
            <a:r>
              <a:rPr sz="3850" i="1" spc="-605" dirty="0">
                <a:solidFill>
                  <a:srgbClr val="FFFDF9"/>
                </a:solidFill>
                <a:latin typeface="Arial"/>
                <a:cs typeface="Arial"/>
              </a:rPr>
              <a:t> </a:t>
            </a:r>
            <a:r>
              <a:rPr sz="3850" i="1" spc="-375" dirty="0">
                <a:solidFill>
                  <a:srgbClr val="FFFDF9"/>
                </a:solidFill>
                <a:latin typeface="Arial"/>
                <a:cs typeface="Arial"/>
              </a:rPr>
              <a:t>à </a:t>
            </a:r>
            <a:r>
              <a:rPr sz="3850" i="1" spc="-290" dirty="0">
                <a:solidFill>
                  <a:srgbClr val="FFFDF9"/>
                </a:solidFill>
                <a:latin typeface="Arial"/>
                <a:cs typeface="Arial"/>
              </a:rPr>
              <a:t>portée</a:t>
            </a:r>
            <a:r>
              <a:rPr sz="3850" i="1" spc="-610" dirty="0">
                <a:solidFill>
                  <a:srgbClr val="FFFDF9"/>
                </a:solidFill>
                <a:latin typeface="Arial"/>
                <a:cs typeface="Arial"/>
              </a:rPr>
              <a:t> </a:t>
            </a:r>
            <a:r>
              <a:rPr sz="3850" i="1" spc="-360" dirty="0">
                <a:solidFill>
                  <a:srgbClr val="FFFDF9"/>
                </a:solidFill>
                <a:latin typeface="Arial"/>
                <a:cs typeface="Arial"/>
              </a:rPr>
              <a:t>de</a:t>
            </a:r>
            <a:r>
              <a:rPr sz="3850" i="1" spc="-610" dirty="0">
                <a:solidFill>
                  <a:srgbClr val="FFFDF9"/>
                </a:solidFill>
                <a:latin typeface="Arial"/>
                <a:cs typeface="Arial"/>
              </a:rPr>
              <a:t> </a:t>
            </a:r>
            <a:r>
              <a:rPr sz="3850" i="1" spc="-370" dirty="0">
                <a:solidFill>
                  <a:srgbClr val="FFFDF9"/>
                </a:solidFill>
                <a:latin typeface="Arial"/>
                <a:cs typeface="Arial"/>
              </a:rPr>
              <a:t>main,</a:t>
            </a:r>
            <a:r>
              <a:rPr sz="3850" i="1" spc="-610" dirty="0">
                <a:solidFill>
                  <a:srgbClr val="FFFDF9"/>
                </a:solidFill>
                <a:latin typeface="Arial"/>
                <a:cs typeface="Arial"/>
              </a:rPr>
              <a:t> </a:t>
            </a:r>
            <a:r>
              <a:rPr sz="3850" i="1" spc="-320" dirty="0">
                <a:solidFill>
                  <a:srgbClr val="FFFDF9"/>
                </a:solidFill>
                <a:latin typeface="Arial"/>
                <a:cs typeface="Arial"/>
              </a:rPr>
              <a:t>rendant</a:t>
            </a:r>
            <a:r>
              <a:rPr sz="3850" i="1" spc="-605" dirty="0">
                <a:solidFill>
                  <a:srgbClr val="FFFDF9"/>
                </a:solidFill>
                <a:latin typeface="Arial"/>
                <a:cs typeface="Arial"/>
              </a:rPr>
              <a:t> </a:t>
            </a:r>
            <a:r>
              <a:rPr sz="3850" i="1" spc="-330" dirty="0">
                <a:solidFill>
                  <a:srgbClr val="FFFDF9"/>
                </a:solidFill>
                <a:latin typeface="Arial"/>
                <a:cs typeface="Arial"/>
              </a:rPr>
              <a:t>ainsi </a:t>
            </a:r>
            <a:r>
              <a:rPr sz="3850" i="1" spc="-365" dirty="0">
                <a:solidFill>
                  <a:srgbClr val="FFFDF9"/>
                </a:solidFill>
                <a:latin typeface="Arial"/>
                <a:cs typeface="Arial"/>
              </a:rPr>
              <a:t>possible</a:t>
            </a:r>
            <a:r>
              <a:rPr sz="3850" i="1" spc="-605" dirty="0">
                <a:solidFill>
                  <a:srgbClr val="FFFDF9"/>
                </a:solidFill>
                <a:latin typeface="Arial"/>
                <a:cs typeface="Arial"/>
              </a:rPr>
              <a:t> </a:t>
            </a:r>
            <a:r>
              <a:rPr sz="3850" i="1" spc="-275" dirty="0">
                <a:solidFill>
                  <a:srgbClr val="FFFDF9"/>
                </a:solidFill>
                <a:latin typeface="Arial"/>
                <a:cs typeface="Arial"/>
              </a:rPr>
              <a:t>pour</a:t>
            </a:r>
            <a:r>
              <a:rPr sz="3850" i="1" spc="-600" dirty="0">
                <a:solidFill>
                  <a:srgbClr val="FFFDF9"/>
                </a:solidFill>
                <a:latin typeface="Arial"/>
                <a:cs typeface="Arial"/>
              </a:rPr>
              <a:t> </a:t>
            </a:r>
            <a:r>
              <a:rPr sz="3850" i="1" spc="-345" dirty="0">
                <a:solidFill>
                  <a:srgbClr val="FFFDF9"/>
                </a:solidFill>
                <a:latin typeface="Arial"/>
                <a:cs typeface="Arial"/>
              </a:rPr>
              <a:t>les</a:t>
            </a:r>
            <a:r>
              <a:rPr sz="3850" i="1" spc="-600" dirty="0">
                <a:solidFill>
                  <a:srgbClr val="FFFDF9"/>
                </a:solidFill>
                <a:latin typeface="Arial"/>
                <a:cs typeface="Arial"/>
              </a:rPr>
              <a:t> </a:t>
            </a:r>
            <a:r>
              <a:rPr sz="3850" i="1" spc="-360" dirty="0">
                <a:solidFill>
                  <a:srgbClr val="FFFDF9"/>
                </a:solidFill>
                <a:latin typeface="Arial"/>
                <a:cs typeface="Arial"/>
              </a:rPr>
              <a:t>entreprises</a:t>
            </a:r>
            <a:r>
              <a:rPr sz="3850" i="1" spc="-600" dirty="0">
                <a:solidFill>
                  <a:srgbClr val="FFFDF9"/>
                </a:solidFill>
                <a:latin typeface="Arial"/>
                <a:cs typeface="Arial"/>
              </a:rPr>
              <a:t> </a:t>
            </a:r>
            <a:r>
              <a:rPr sz="3850" i="1" spc="-185" dirty="0">
                <a:solidFill>
                  <a:srgbClr val="FFFDF9"/>
                </a:solidFill>
                <a:latin typeface="Arial"/>
                <a:cs typeface="Arial"/>
              </a:rPr>
              <a:t>et</a:t>
            </a:r>
            <a:r>
              <a:rPr sz="3850" i="1" spc="-600" dirty="0">
                <a:solidFill>
                  <a:srgbClr val="FFFDF9"/>
                </a:solidFill>
                <a:latin typeface="Arial"/>
                <a:cs typeface="Arial"/>
              </a:rPr>
              <a:t> </a:t>
            </a:r>
            <a:r>
              <a:rPr sz="3850" i="1" spc="-370" dirty="0">
                <a:solidFill>
                  <a:srgbClr val="FFFDF9"/>
                </a:solidFill>
                <a:latin typeface="Arial"/>
                <a:cs typeface="Arial"/>
              </a:rPr>
              <a:t>les </a:t>
            </a:r>
            <a:r>
              <a:rPr sz="3850" i="1" spc="-280" dirty="0">
                <a:solidFill>
                  <a:srgbClr val="FFFDF9"/>
                </a:solidFill>
                <a:latin typeface="Arial"/>
                <a:cs typeface="Arial"/>
              </a:rPr>
              <a:t>particuliers</a:t>
            </a:r>
            <a:r>
              <a:rPr sz="3850" i="1" spc="-610" dirty="0">
                <a:solidFill>
                  <a:srgbClr val="FFFDF9"/>
                </a:solidFill>
                <a:latin typeface="Arial"/>
                <a:cs typeface="Arial"/>
              </a:rPr>
              <a:t> </a:t>
            </a:r>
            <a:r>
              <a:rPr sz="3850" i="1" spc="-360" dirty="0">
                <a:solidFill>
                  <a:srgbClr val="FFFDF9"/>
                </a:solidFill>
                <a:latin typeface="Arial"/>
                <a:cs typeface="Arial"/>
              </a:rPr>
              <a:t>de</a:t>
            </a:r>
            <a:r>
              <a:rPr sz="3850" i="1" spc="-605" dirty="0">
                <a:solidFill>
                  <a:srgbClr val="FFFDF9"/>
                </a:solidFill>
                <a:latin typeface="Arial"/>
                <a:cs typeface="Arial"/>
              </a:rPr>
              <a:t> </a:t>
            </a:r>
            <a:r>
              <a:rPr sz="3850" i="1" spc="-340" dirty="0">
                <a:solidFill>
                  <a:srgbClr val="FFFDF9"/>
                </a:solidFill>
                <a:latin typeface="Arial"/>
                <a:cs typeface="Arial"/>
              </a:rPr>
              <a:t>naviguer</a:t>
            </a:r>
            <a:r>
              <a:rPr sz="3850" i="1" spc="-605" dirty="0">
                <a:solidFill>
                  <a:srgbClr val="FFFDF9"/>
                </a:solidFill>
                <a:latin typeface="Arial"/>
                <a:cs typeface="Arial"/>
              </a:rPr>
              <a:t> </a:t>
            </a:r>
            <a:r>
              <a:rPr sz="3850" i="1" spc="-345" dirty="0">
                <a:solidFill>
                  <a:srgbClr val="FFFDF9"/>
                </a:solidFill>
                <a:latin typeface="Arial"/>
                <a:cs typeface="Arial"/>
              </a:rPr>
              <a:t>les</a:t>
            </a:r>
            <a:r>
              <a:rPr sz="3850" i="1" spc="-610" dirty="0">
                <a:solidFill>
                  <a:srgbClr val="FFFDF9"/>
                </a:solidFill>
                <a:latin typeface="Arial"/>
                <a:cs typeface="Arial"/>
              </a:rPr>
              <a:t> </a:t>
            </a:r>
            <a:r>
              <a:rPr sz="3850" i="1" spc="-325" dirty="0">
                <a:solidFill>
                  <a:srgbClr val="FFFDF9"/>
                </a:solidFill>
                <a:latin typeface="Arial"/>
                <a:cs typeface="Arial"/>
              </a:rPr>
              <a:t>affaires </a:t>
            </a:r>
            <a:r>
              <a:rPr sz="3850" i="1" spc="-375" dirty="0">
                <a:solidFill>
                  <a:srgbClr val="FFFDF9"/>
                </a:solidFill>
                <a:latin typeface="Arial"/>
                <a:cs typeface="Arial"/>
              </a:rPr>
              <a:t>légales</a:t>
            </a:r>
            <a:r>
              <a:rPr sz="3850" i="1" spc="-600" dirty="0">
                <a:solidFill>
                  <a:srgbClr val="FFFDF9"/>
                </a:solidFill>
                <a:latin typeface="Arial"/>
                <a:cs typeface="Arial"/>
              </a:rPr>
              <a:t> </a:t>
            </a:r>
            <a:r>
              <a:rPr sz="3850" i="1" spc="-415" dirty="0">
                <a:solidFill>
                  <a:srgbClr val="FFFDF9"/>
                </a:solidFill>
                <a:latin typeface="Arial"/>
                <a:cs typeface="Arial"/>
              </a:rPr>
              <a:t>avec</a:t>
            </a:r>
            <a:r>
              <a:rPr sz="3850" i="1" spc="-600" dirty="0">
                <a:solidFill>
                  <a:srgbClr val="FFFDF9"/>
                </a:solidFill>
                <a:latin typeface="Arial"/>
                <a:cs typeface="Arial"/>
              </a:rPr>
              <a:t> </a:t>
            </a:r>
            <a:r>
              <a:rPr sz="3850" i="1" spc="-275" dirty="0">
                <a:solidFill>
                  <a:srgbClr val="FFFDF9"/>
                </a:solidFill>
                <a:latin typeface="Arial"/>
                <a:cs typeface="Arial"/>
              </a:rPr>
              <a:t>facilité,</a:t>
            </a:r>
            <a:r>
              <a:rPr sz="3850" i="1" spc="-600" dirty="0">
                <a:solidFill>
                  <a:srgbClr val="FFFDF9"/>
                </a:solidFill>
                <a:latin typeface="Arial"/>
                <a:cs typeface="Arial"/>
              </a:rPr>
              <a:t> </a:t>
            </a:r>
            <a:r>
              <a:rPr sz="3850" i="1" spc="-310" dirty="0">
                <a:solidFill>
                  <a:srgbClr val="FFFDF9"/>
                </a:solidFill>
                <a:latin typeface="Arial"/>
                <a:cs typeface="Arial"/>
              </a:rPr>
              <a:t>abordabilité</a:t>
            </a:r>
            <a:r>
              <a:rPr sz="3850" i="1" spc="-600" dirty="0">
                <a:solidFill>
                  <a:srgbClr val="FFFDF9"/>
                </a:solidFill>
                <a:latin typeface="Arial"/>
                <a:cs typeface="Arial"/>
              </a:rPr>
              <a:t> </a:t>
            </a:r>
            <a:r>
              <a:rPr sz="3850" i="1" spc="-25" dirty="0">
                <a:solidFill>
                  <a:srgbClr val="FFFDF9"/>
                </a:solidFill>
                <a:latin typeface="Arial"/>
                <a:cs typeface="Arial"/>
              </a:rPr>
              <a:t>et </a:t>
            </a:r>
            <a:r>
              <a:rPr sz="3850" i="1" spc="-360" dirty="0">
                <a:solidFill>
                  <a:srgbClr val="FFFDF9"/>
                </a:solidFill>
                <a:latin typeface="Arial"/>
                <a:cs typeface="Arial"/>
              </a:rPr>
              <a:t>accessibilité.</a:t>
            </a:r>
            <a:endParaRPr sz="38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5354" y="9668736"/>
            <a:ext cx="772160" cy="343535"/>
            <a:chOff x="205354" y="9668736"/>
            <a:chExt cx="772160" cy="343535"/>
          </a:xfrm>
        </p:grpSpPr>
        <p:sp>
          <p:nvSpPr>
            <p:cNvPr id="10" name="object 10">
              <a:hlinkClick r:id="rId5"/>
            </p:cNvPr>
            <p:cNvSpPr/>
            <p:nvPr/>
          </p:nvSpPr>
          <p:spPr>
            <a:xfrm>
              <a:off x="211067" y="9674449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hlinkClick r:id="rId5"/>
            </p:cNvPr>
            <p:cNvSpPr/>
            <p:nvPr/>
          </p:nvSpPr>
          <p:spPr>
            <a:xfrm>
              <a:off x="275829" y="9789418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hlinkClick r:id="rId5"/>
            </p:cNvPr>
            <p:cNvSpPr/>
            <p:nvPr/>
          </p:nvSpPr>
          <p:spPr>
            <a:xfrm>
              <a:off x="211067" y="9674449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914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33176" rIns="0" bIns="0" rtlCol="0">
            <a:spAutoFit/>
          </a:bodyPr>
          <a:lstStyle/>
          <a:p>
            <a:pPr marL="259079">
              <a:lnSpc>
                <a:spcPct val="100000"/>
              </a:lnSpc>
              <a:spcBef>
                <a:spcPts val="100"/>
              </a:spcBef>
            </a:pPr>
            <a:r>
              <a:rPr spc="-655" dirty="0"/>
              <a:t>T</a:t>
            </a:r>
            <a:r>
              <a:rPr spc="-240" dirty="0"/>
              <a:t>e</a:t>
            </a:r>
            <a:r>
              <a:rPr spc="-229" dirty="0"/>
              <a:t>m</a:t>
            </a:r>
            <a:r>
              <a:rPr spc="-254" dirty="0"/>
              <a:t>o</a:t>
            </a:r>
            <a:r>
              <a:rPr spc="-229" dirty="0"/>
              <a:t>i</a:t>
            </a:r>
            <a:r>
              <a:rPr spc="-245" dirty="0"/>
              <a:t>gn</a:t>
            </a:r>
            <a:r>
              <a:rPr spc="-235" dirty="0"/>
              <a:t>a</a:t>
            </a:r>
            <a:r>
              <a:rPr spc="-295" dirty="0"/>
              <a:t>g</a:t>
            </a:r>
            <a:r>
              <a:rPr spc="-300" dirty="0"/>
              <a:t>e</a:t>
            </a:r>
            <a:r>
              <a:rPr spc="-120" dirty="0"/>
              <a:t>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6210" y="2365281"/>
            <a:ext cx="5553090" cy="49339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87607" y="2722842"/>
            <a:ext cx="5324489" cy="45719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37705" y="2939646"/>
            <a:ext cx="5410199" cy="439104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395610" y="9790563"/>
            <a:ext cx="2169160" cy="3714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250" spc="-280" dirty="0">
                <a:solidFill>
                  <a:srgbClr val="FFFFFF"/>
                </a:solidFill>
                <a:latin typeface="Arial"/>
                <a:cs typeface="Arial"/>
                <a:hlinkClick r:id="rId6"/>
              </a:rPr>
              <a:t>www.e</a:t>
            </a:r>
            <a:r>
              <a:rPr sz="2250" spc="-280" dirty="0">
                <a:solidFill>
                  <a:srgbClr val="FFFFFF"/>
                </a:solidFill>
                <a:latin typeface="Verdana"/>
                <a:cs typeface="Verdana"/>
                <a:hlinkClick r:id="rId6"/>
              </a:rPr>
              <a:t>-</a:t>
            </a:r>
            <a:r>
              <a:rPr sz="2250" spc="-204" dirty="0">
                <a:solidFill>
                  <a:srgbClr val="FFFFFF"/>
                </a:solidFill>
                <a:latin typeface="Arial"/>
                <a:cs typeface="Arial"/>
                <a:hlinkClick r:id="rId6"/>
              </a:rPr>
              <a:t>Tafakna.com</a:t>
            </a:r>
            <a:endParaRPr sz="22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5354" y="9668736"/>
            <a:ext cx="772160" cy="343535"/>
            <a:chOff x="205354" y="9668736"/>
            <a:chExt cx="772160" cy="343535"/>
          </a:xfrm>
        </p:grpSpPr>
        <p:sp>
          <p:nvSpPr>
            <p:cNvPr id="9" name="object 9">
              <a:hlinkClick r:id="rId7"/>
            </p:cNvPr>
            <p:cNvSpPr/>
            <p:nvPr/>
          </p:nvSpPr>
          <p:spPr>
            <a:xfrm>
              <a:off x="211067" y="9674449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hlinkClick r:id="rId7"/>
            </p:cNvPr>
            <p:cNvSpPr/>
            <p:nvPr/>
          </p:nvSpPr>
          <p:spPr>
            <a:xfrm>
              <a:off x="275829" y="9789418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hlinkClick r:id="rId7"/>
            </p:cNvPr>
            <p:cNvSpPr/>
            <p:nvPr/>
          </p:nvSpPr>
          <p:spPr>
            <a:xfrm>
              <a:off x="211067" y="9674449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3223" y="6477000"/>
            <a:ext cx="6406895" cy="16062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27049" y="5583717"/>
            <a:ext cx="15117444" cy="6184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800" i="1" spc="-145" dirty="0">
                <a:solidFill>
                  <a:srgbClr val="463C3B"/>
                </a:solidFill>
                <a:latin typeface="Verana"/>
                <a:cs typeface="Verana"/>
              </a:rPr>
              <a:t>"4</a:t>
            </a:r>
            <a:r>
              <a:rPr sz="3800" i="1" spc="-540" dirty="0">
                <a:solidFill>
                  <a:srgbClr val="463C3B"/>
                </a:solidFill>
                <a:latin typeface="Verana"/>
                <a:cs typeface="Verana"/>
              </a:rPr>
              <a:t> </a:t>
            </a:r>
            <a:r>
              <a:rPr sz="3850" spc="-65" dirty="0">
                <a:solidFill>
                  <a:srgbClr val="463C3B"/>
                </a:solidFill>
              </a:rPr>
              <a:t>milliards</a:t>
            </a:r>
            <a:r>
              <a:rPr sz="3850" spc="-355" dirty="0">
                <a:solidFill>
                  <a:srgbClr val="463C3B"/>
                </a:solidFill>
              </a:rPr>
              <a:t> </a:t>
            </a:r>
            <a:r>
              <a:rPr sz="3850" spc="-170" dirty="0">
                <a:solidFill>
                  <a:srgbClr val="463C3B"/>
                </a:solidFill>
              </a:rPr>
              <a:t>de</a:t>
            </a:r>
            <a:r>
              <a:rPr sz="3850" spc="-360" dirty="0">
                <a:solidFill>
                  <a:srgbClr val="463C3B"/>
                </a:solidFill>
              </a:rPr>
              <a:t> </a:t>
            </a:r>
            <a:r>
              <a:rPr sz="3850" spc="-185" dirty="0">
                <a:solidFill>
                  <a:srgbClr val="463C3B"/>
                </a:solidFill>
              </a:rPr>
              <a:t>personnes</a:t>
            </a:r>
            <a:r>
              <a:rPr sz="3850" spc="-360" dirty="0">
                <a:solidFill>
                  <a:srgbClr val="463C3B"/>
                </a:solidFill>
              </a:rPr>
              <a:t> </a:t>
            </a:r>
            <a:r>
              <a:rPr sz="3850" spc="-50" dirty="0">
                <a:solidFill>
                  <a:srgbClr val="463C3B"/>
                </a:solidFill>
              </a:rPr>
              <a:t>n'ont</a:t>
            </a:r>
            <a:r>
              <a:rPr sz="3850" spc="-360" dirty="0">
                <a:solidFill>
                  <a:srgbClr val="463C3B"/>
                </a:solidFill>
              </a:rPr>
              <a:t> </a:t>
            </a:r>
            <a:r>
              <a:rPr sz="3850" spc="-200" dirty="0">
                <a:solidFill>
                  <a:srgbClr val="463C3B"/>
                </a:solidFill>
              </a:rPr>
              <a:t>pas</a:t>
            </a:r>
            <a:r>
              <a:rPr sz="3850" spc="-360" dirty="0">
                <a:solidFill>
                  <a:srgbClr val="463C3B"/>
                </a:solidFill>
              </a:rPr>
              <a:t> </a:t>
            </a:r>
            <a:r>
              <a:rPr sz="3850" spc="-180" dirty="0">
                <a:solidFill>
                  <a:srgbClr val="463C3B"/>
                </a:solidFill>
              </a:rPr>
              <a:t>accès</a:t>
            </a:r>
            <a:r>
              <a:rPr sz="3850" spc="-355" dirty="0">
                <a:solidFill>
                  <a:srgbClr val="463C3B"/>
                </a:solidFill>
              </a:rPr>
              <a:t> </a:t>
            </a:r>
            <a:r>
              <a:rPr sz="3850" spc="-155" dirty="0">
                <a:solidFill>
                  <a:srgbClr val="463C3B"/>
                </a:solidFill>
              </a:rPr>
              <a:t>à</a:t>
            </a:r>
            <a:r>
              <a:rPr sz="3850" spc="-360" dirty="0">
                <a:solidFill>
                  <a:srgbClr val="463C3B"/>
                </a:solidFill>
              </a:rPr>
              <a:t> </a:t>
            </a:r>
            <a:r>
              <a:rPr sz="3850" spc="-220" dirty="0">
                <a:solidFill>
                  <a:srgbClr val="463C3B"/>
                </a:solidFill>
              </a:rPr>
              <a:t>des</a:t>
            </a:r>
            <a:r>
              <a:rPr sz="3850" spc="-360" dirty="0">
                <a:solidFill>
                  <a:srgbClr val="463C3B"/>
                </a:solidFill>
              </a:rPr>
              <a:t> </a:t>
            </a:r>
            <a:r>
              <a:rPr sz="3850" spc="-130" dirty="0">
                <a:solidFill>
                  <a:srgbClr val="463C3B"/>
                </a:solidFill>
              </a:rPr>
              <a:t>services</a:t>
            </a:r>
            <a:r>
              <a:rPr sz="3850" spc="-360" dirty="0">
                <a:solidFill>
                  <a:srgbClr val="463C3B"/>
                </a:solidFill>
              </a:rPr>
              <a:t> </a:t>
            </a:r>
            <a:r>
              <a:rPr sz="3850" spc="-100" dirty="0">
                <a:solidFill>
                  <a:srgbClr val="463C3B"/>
                </a:solidFill>
              </a:rPr>
              <a:t>juridiques</a:t>
            </a:r>
            <a:r>
              <a:rPr sz="3850" spc="-360" dirty="0">
                <a:solidFill>
                  <a:srgbClr val="463C3B"/>
                </a:solidFill>
              </a:rPr>
              <a:t> </a:t>
            </a:r>
            <a:r>
              <a:rPr sz="3850" spc="-170" dirty="0">
                <a:solidFill>
                  <a:srgbClr val="463C3B"/>
                </a:solidFill>
              </a:rPr>
              <a:t>de</a:t>
            </a:r>
            <a:r>
              <a:rPr sz="3850" spc="-355" dirty="0">
                <a:solidFill>
                  <a:srgbClr val="463C3B"/>
                </a:solidFill>
              </a:rPr>
              <a:t> </a:t>
            </a:r>
            <a:r>
              <a:rPr sz="3850" spc="-120" dirty="0">
                <a:solidFill>
                  <a:srgbClr val="463C3B"/>
                </a:solidFill>
              </a:rPr>
              <a:t>base.</a:t>
            </a:r>
            <a:r>
              <a:rPr sz="3800" i="1" spc="-120" dirty="0">
                <a:solidFill>
                  <a:srgbClr val="463C3B"/>
                </a:solidFill>
                <a:latin typeface="Verana"/>
                <a:cs typeface="Verana"/>
              </a:rPr>
              <a:t>"</a:t>
            </a:r>
            <a:endParaRPr sz="3800">
              <a:latin typeface="Verana"/>
              <a:cs typeface="Ver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08462" y="6361014"/>
            <a:ext cx="1204595" cy="3714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250" i="1" spc="-265" dirty="0">
                <a:solidFill>
                  <a:srgbClr val="463C3B"/>
                </a:solidFill>
                <a:latin typeface="Trebuchet MS"/>
                <a:cs typeface="Trebuchet MS"/>
              </a:rPr>
              <a:t>World</a:t>
            </a:r>
            <a:r>
              <a:rPr sz="2250" i="1" spc="-425" dirty="0">
                <a:solidFill>
                  <a:srgbClr val="463C3B"/>
                </a:solidFill>
                <a:latin typeface="Trebuchet MS"/>
                <a:cs typeface="Trebuchet MS"/>
              </a:rPr>
              <a:t> </a:t>
            </a:r>
            <a:r>
              <a:rPr sz="2250" i="1" spc="-120" dirty="0">
                <a:solidFill>
                  <a:srgbClr val="463C3B"/>
                </a:solidFill>
                <a:latin typeface="Trebuchet MS"/>
                <a:cs typeface="Trebuchet MS"/>
              </a:rPr>
              <a:t>Bank</a:t>
            </a:r>
            <a:endParaRPr sz="22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33792" y="9805919"/>
            <a:ext cx="352424" cy="48106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486386" y="2002169"/>
            <a:ext cx="3356610" cy="2387600"/>
            <a:chOff x="2486386" y="2002169"/>
            <a:chExt cx="3356610" cy="23876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4701" y="3473957"/>
              <a:ext cx="495541" cy="9157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6000" y="3826226"/>
              <a:ext cx="752321" cy="5109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6386" y="2002169"/>
              <a:ext cx="3356567" cy="208157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205354" y="9668725"/>
            <a:ext cx="772160" cy="343535"/>
            <a:chOff x="205354" y="9668725"/>
            <a:chExt cx="772160" cy="343535"/>
          </a:xfrm>
        </p:grpSpPr>
        <p:sp>
          <p:nvSpPr>
            <p:cNvPr id="11" name="object 11">
              <a:hlinkClick r:id="rId7"/>
            </p:cNvPr>
            <p:cNvSpPr/>
            <p:nvPr/>
          </p:nvSpPr>
          <p:spPr>
            <a:xfrm>
              <a:off x="211067" y="9674438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hlinkClick r:id="rId7"/>
            </p:cNvPr>
            <p:cNvSpPr/>
            <p:nvPr/>
          </p:nvSpPr>
          <p:spPr>
            <a:xfrm>
              <a:off x="275829" y="9789406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hlinkClick r:id="rId7"/>
            </p:cNvPr>
            <p:cNvSpPr/>
            <p:nvPr/>
          </p:nvSpPr>
          <p:spPr>
            <a:xfrm>
              <a:off x="211067" y="9674438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361" y="124579"/>
            <a:ext cx="3263265" cy="1013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450" spc="-290" dirty="0">
                <a:solidFill>
                  <a:srgbClr val="0B7BD7"/>
                </a:solidFill>
              </a:rPr>
              <a:t>Problème</a:t>
            </a:r>
            <a:endParaRPr sz="64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33792" y="9805919"/>
            <a:ext cx="352424" cy="4810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0418" y="1332052"/>
            <a:ext cx="371094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-210" dirty="0">
                <a:solidFill>
                  <a:srgbClr val="463C3B"/>
                </a:solidFill>
                <a:latin typeface="Arial"/>
                <a:cs typeface="Arial"/>
              </a:rPr>
              <a:t>Un</a:t>
            </a:r>
            <a:r>
              <a:rPr sz="2400" spc="-32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463C3B"/>
                </a:solidFill>
                <a:latin typeface="Arial"/>
                <a:cs typeface="Arial"/>
              </a:rPr>
              <a:t>monde</a:t>
            </a:r>
            <a:r>
              <a:rPr sz="2400" spc="-32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60" dirty="0">
                <a:solidFill>
                  <a:srgbClr val="463C3B"/>
                </a:solidFill>
                <a:latin typeface="Arial"/>
                <a:cs typeface="Arial"/>
              </a:rPr>
              <a:t>d'inégalités</a:t>
            </a:r>
            <a:r>
              <a:rPr sz="2400" spc="-32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463C3B"/>
                </a:solidFill>
                <a:latin typeface="Arial"/>
                <a:cs typeface="Arial"/>
              </a:rPr>
              <a:t>juridiques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01101" y="5128293"/>
            <a:ext cx="6431915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50" spc="-270" dirty="0">
                <a:solidFill>
                  <a:srgbClr val="0B7BD7"/>
                </a:solidFill>
                <a:latin typeface="Verdana"/>
                <a:cs typeface="Verdana"/>
              </a:rPr>
              <a:t>L'inaccessibilité</a:t>
            </a:r>
            <a:r>
              <a:rPr sz="3250" spc="-590" dirty="0">
                <a:solidFill>
                  <a:srgbClr val="0B7BD7"/>
                </a:solidFill>
                <a:latin typeface="Verdana"/>
                <a:cs typeface="Verdana"/>
              </a:rPr>
              <a:t> </a:t>
            </a:r>
            <a:r>
              <a:rPr sz="3250" spc="-355" dirty="0">
                <a:solidFill>
                  <a:srgbClr val="0B7BD7"/>
                </a:solidFill>
                <a:latin typeface="Verdana"/>
                <a:cs typeface="Verdana"/>
              </a:rPr>
              <a:t>des</a:t>
            </a:r>
            <a:r>
              <a:rPr sz="3250" spc="-585" dirty="0">
                <a:solidFill>
                  <a:srgbClr val="0B7BD7"/>
                </a:solidFill>
                <a:latin typeface="Verdana"/>
                <a:cs typeface="Verdana"/>
              </a:rPr>
              <a:t> </a:t>
            </a:r>
            <a:r>
              <a:rPr sz="3250" spc="-295" dirty="0">
                <a:solidFill>
                  <a:srgbClr val="0B7BD7"/>
                </a:solidFill>
                <a:latin typeface="Verdana"/>
                <a:cs typeface="Verdana"/>
              </a:rPr>
              <a:t>conseils</a:t>
            </a:r>
            <a:r>
              <a:rPr sz="3250" spc="-585" dirty="0">
                <a:solidFill>
                  <a:srgbClr val="0B7BD7"/>
                </a:solidFill>
                <a:latin typeface="Verdana"/>
                <a:cs typeface="Verdana"/>
              </a:rPr>
              <a:t> </a:t>
            </a:r>
            <a:r>
              <a:rPr sz="3250" spc="-345" dirty="0">
                <a:solidFill>
                  <a:srgbClr val="0B7BD7"/>
                </a:solidFill>
                <a:latin typeface="Verdana"/>
                <a:cs typeface="Verdana"/>
              </a:rPr>
              <a:t>juridiques</a:t>
            </a:r>
            <a:endParaRPr sz="325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88786" y="2989115"/>
            <a:ext cx="6534784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50" spc="-295" dirty="0">
                <a:solidFill>
                  <a:srgbClr val="177CD0"/>
                </a:solidFill>
                <a:latin typeface="Verdana"/>
                <a:cs typeface="Verdana"/>
              </a:rPr>
              <a:t>Les</a:t>
            </a:r>
            <a:r>
              <a:rPr sz="3250" spc="-610" dirty="0">
                <a:solidFill>
                  <a:srgbClr val="177CD0"/>
                </a:solidFill>
                <a:latin typeface="Verdana"/>
                <a:cs typeface="Verdana"/>
              </a:rPr>
              <a:t> </a:t>
            </a:r>
            <a:r>
              <a:rPr sz="3250" spc="-300" dirty="0">
                <a:solidFill>
                  <a:srgbClr val="177CD0"/>
                </a:solidFill>
                <a:latin typeface="Verdana"/>
                <a:cs typeface="Verdana"/>
              </a:rPr>
              <a:t>coûts</a:t>
            </a:r>
            <a:r>
              <a:rPr sz="3250" spc="-605" dirty="0">
                <a:solidFill>
                  <a:srgbClr val="177CD0"/>
                </a:solidFill>
                <a:latin typeface="Verdana"/>
                <a:cs typeface="Verdana"/>
              </a:rPr>
              <a:t> </a:t>
            </a:r>
            <a:r>
              <a:rPr sz="3250" spc="-335" dirty="0">
                <a:solidFill>
                  <a:srgbClr val="177CD0"/>
                </a:solidFill>
                <a:latin typeface="Verdana"/>
                <a:cs typeface="Verdana"/>
              </a:rPr>
              <a:t>élevés</a:t>
            </a:r>
            <a:r>
              <a:rPr sz="3250" spc="-605" dirty="0">
                <a:solidFill>
                  <a:srgbClr val="177CD0"/>
                </a:solidFill>
                <a:latin typeface="Verdana"/>
                <a:cs typeface="Verdana"/>
              </a:rPr>
              <a:t> </a:t>
            </a:r>
            <a:r>
              <a:rPr sz="3250" spc="-355" dirty="0">
                <a:solidFill>
                  <a:srgbClr val="177CD0"/>
                </a:solidFill>
                <a:latin typeface="Verdana"/>
                <a:cs typeface="Verdana"/>
              </a:rPr>
              <a:t>des</a:t>
            </a:r>
            <a:r>
              <a:rPr sz="3250" spc="-605" dirty="0">
                <a:solidFill>
                  <a:srgbClr val="177CD0"/>
                </a:solidFill>
                <a:latin typeface="Verdana"/>
                <a:cs typeface="Verdana"/>
              </a:rPr>
              <a:t> </a:t>
            </a:r>
            <a:r>
              <a:rPr sz="3250" spc="-300" dirty="0">
                <a:solidFill>
                  <a:srgbClr val="177CD0"/>
                </a:solidFill>
                <a:latin typeface="Verdana"/>
                <a:cs typeface="Verdana"/>
              </a:rPr>
              <a:t>services</a:t>
            </a:r>
            <a:r>
              <a:rPr sz="3250" spc="-605" dirty="0">
                <a:solidFill>
                  <a:srgbClr val="177CD0"/>
                </a:solidFill>
                <a:latin typeface="Verdana"/>
                <a:cs typeface="Verdana"/>
              </a:rPr>
              <a:t> </a:t>
            </a:r>
            <a:r>
              <a:rPr sz="3250" spc="-345" dirty="0">
                <a:solidFill>
                  <a:srgbClr val="177CD0"/>
                </a:solidFill>
                <a:latin typeface="Verdana"/>
                <a:cs typeface="Verdana"/>
              </a:rPr>
              <a:t>juridiques</a:t>
            </a:r>
            <a:endParaRPr sz="325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4331" y="8191746"/>
            <a:ext cx="3340735" cy="519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50" spc="-290" dirty="0">
                <a:solidFill>
                  <a:srgbClr val="0B7BD7"/>
                </a:solidFill>
                <a:latin typeface="Verdana"/>
                <a:cs typeface="Verdana"/>
              </a:rPr>
              <a:t>Défi</a:t>
            </a:r>
            <a:r>
              <a:rPr sz="3250" spc="-615" dirty="0">
                <a:solidFill>
                  <a:srgbClr val="0B7BD7"/>
                </a:solidFill>
                <a:latin typeface="Verdana"/>
                <a:cs typeface="Verdana"/>
              </a:rPr>
              <a:t> </a:t>
            </a:r>
            <a:r>
              <a:rPr sz="3250" spc="-345" dirty="0">
                <a:solidFill>
                  <a:srgbClr val="0B7BD7"/>
                </a:solidFill>
                <a:latin typeface="Verdana"/>
                <a:cs typeface="Verdana"/>
              </a:rPr>
              <a:t>de</a:t>
            </a:r>
            <a:r>
              <a:rPr sz="3250" spc="-610" dirty="0">
                <a:solidFill>
                  <a:srgbClr val="0B7BD7"/>
                </a:solidFill>
                <a:latin typeface="Verdana"/>
                <a:cs typeface="Verdana"/>
              </a:rPr>
              <a:t> </a:t>
            </a:r>
            <a:r>
              <a:rPr sz="3250" spc="-225" dirty="0">
                <a:solidFill>
                  <a:srgbClr val="0B7BD7"/>
                </a:solidFill>
                <a:latin typeface="Verdana"/>
                <a:cs typeface="Verdana"/>
              </a:rPr>
              <a:t>la</a:t>
            </a:r>
            <a:r>
              <a:rPr sz="3250" spc="-610" dirty="0">
                <a:solidFill>
                  <a:srgbClr val="0B7BD7"/>
                </a:solidFill>
                <a:latin typeface="Verdana"/>
                <a:cs typeface="Verdana"/>
              </a:rPr>
              <a:t> </a:t>
            </a:r>
            <a:r>
              <a:rPr sz="3250" spc="-375" dirty="0">
                <a:solidFill>
                  <a:srgbClr val="0B7BD7"/>
                </a:solidFill>
                <a:latin typeface="Verdana"/>
                <a:cs typeface="Verdana"/>
              </a:rPr>
              <a:t>paperasse</a:t>
            </a:r>
            <a:endParaRPr sz="325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390814" y="4109118"/>
            <a:ext cx="2038350" cy="2038350"/>
            <a:chOff x="9438467" y="4633965"/>
            <a:chExt cx="2038350" cy="20383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6630" y="4897313"/>
              <a:ext cx="1504949" cy="15049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8467" y="4633965"/>
              <a:ext cx="2038349" cy="203834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067782" y="2413604"/>
            <a:ext cx="1438274" cy="143826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92131" y="7594211"/>
            <a:ext cx="1714499" cy="1714499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205354" y="9668726"/>
            <a:ext cx="772160" cy="343535"/>
            <a:chOff x="205354" y="9668726"/>
            <a:chExt cx="772160" cy="343535"/>
          </a:xfrm>
        </p:grpSpPr>
        <p:sp>
          <p:nvSpPr>
            <p:cNvPr id="14" name="object 14">
              <a:hlinkClick r:id="rId7"/>
            </p:cNvPr>
            <p:cNvSpPr/>
            <p:nvPr/>
          </p:nvSpPr>
          <p:spPr>
            <a:xfrm>
              <a:off x="211067" y="9674439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hlinkClick r:id="rId7"/>
            </p:cNvPr>
            <p:cNvSpPr/>
            <p:nvPr/>
          </p:nvSpPr>
          <p:spPr>
            <a:xfrm>
              <a:off x="275829" y="9789407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hlinkClick r:id="rId7"/>
            </p:cNvPr>
            <p:cNvSpPr/>
            <p:nvPr/>
          </p:nvSpPr>
          <p:spPr>
            <a:xfrm>
              <a:off x="211067" y="9674439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2082" y="80803"/>
            <a:ext cx="10445115" cy="1013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450" spc="-515" dirty="0">
                <a:solidFill>
                  <a:srgbClr val="463C3B"/>
                </a:solidFill>
              </a:rPr>
              <a:t>E-</a:t>
            </a:r>
            <a:r>
              <a:rPr sz="6450" spc="-715" dirty="0">
                <a:solidFill>
                  <a:srgbClr val="463C3B"/>
                </a:solidFill>
              </a:rPr>
              <a:t>T</a:t>
            </a:r>
            <a:r>
              <a:rPr sz="6450" spc="-280" dirty="0">
                <a:solidFill>
                  <a:srgbClr val="463C3B"/>
                </a:solidFill>
              </a:rPr>
              <a:t>a</a:t>
            </a:r>
            <a:r>
              <a:rPr sz="6450" spc="-254" dirty="0">
                <a:solidFill>
                  <a:srgbClr val="463C3B"/>
                </a:solidFill>
              </a:rPr>
              <a:t>f</a:t>
            </a:r>
            <a:r>
              <a:rPr sz="6450" spc="-280" dirty="0">
                <a:solidFill>
                  <a:srgbClr val="463C3B"/>
                </a:solidFill>
              </a:rPr>
              <a:t>a</a:t>
            </a:r>
            <a:r>
              <a:rPr sz="6450" spc="-254" dirty="0">
                <a:solidFill>
                  <a:srgbClr val="463C3B"/>
                </a:solidFill>
              </a:rPr>
              <a:t>k</a:t>
            </a:r>
            <a:r>
              <a:rPr sz="6450" spc="-265" dirty="0">
                <a:solidFill>
                  <a:srgbClr val="463C3B"/>
                </a:solidFill>
              </a:rPr>
              <a:t>n</a:t>
            </a:r>
            <a:r>
              <a:rPr sz="6450" spc="-85" dirty="0">
                <a:solidFill>
                  <a:srgbClr val="463C3B"/>
                </a:solidFill>
              </a:rPr>
              <a:t>a</a:t>
            </a:r>
            <a:r>
              <a:rPr sz="6450" spc="-615" dirty="0">
                <a:solidFill>
                  <a:srgbClr val="463C3B"/>
                </a:solidFill>
              </a:rPr>
              <a:t> </a:t>
            </a:r>
            <a:r>
              <a:rPr sz="6450" spc="320" dirty="0">
                <a:solidFill>
                  <a:srgbClr val="463C3B"/>
                </a:solidFill>
              </a:rPr>
              <a:t>-</a:t>
            </a:r>
            <a:r>
              <a:rPr sz="6450" spc="-295" dirty="0">
                <a:solidFill>
                  <a:srgbClr val="463C3B"/>
                </a:solidFill>
              </a:rPr>
              <a:t> </a:t>
            </a:r>
            <a:r>
              <a:rPr sz="4050" spc="-280" dirty="0">
                <a:solidFill>
                  <a:srgbClr val="463C3B"/>
                </a:solidFill>
              </a:rPr>
              <a:t>Une</a:t>
            </a:r>
            <a:r>
              <a:rPr sz="4050" spc="-530" dirty="0">
                <a:solidFill>
                  <a:srgbClr val="463C3B"/>
                </a:solidFill>
              </a:rPr>
              <a:t> </a:t>
            </a:r>
            <a:r>
              <a:rPr sz="4050" spc="-165" dirty="0">
                <a:solidFill>
                  <a:srgbClr val="463C3B"/>
                </a:solidFill>
              </a:rPr>
              <a:t>solution</a:t>
            </a:r>
            <a:r>
              <a:rPr sz="4050" spc="-525" dirty="0">
                <a:solidFill>
                  <a:srgbClr val="463C3B"/>
                </a:solidFill>
              </a:rPr>
              <a:t> </a:t>
            </a:r>
            <a:r>
              <a:rPr sz="4050" spc="-155" dirty="0">
                <a:solidFill>
                  <a:srgbClr val="463C3B"/>
                </a:solidFill>
              </a:rPr>
              <a:t>juridique</a:t>
            </a:r>
            <a:r>
              <a:rPr sz="4050" spc="-530" dirty="0">
                <a:solidFill>
                  <a:srgbClr val="463C3B"/>
                </a:solidFill>
              </a:rPr>
              <a:t> </a:t>
            </a:r>
            <a:r>
              <a:rPr sz="4050" spc="-130" dirty="0">
                <a:solidFill>
                  <a:srgbClr val="463C3B"/>
                </a:solidFill>
              </a:rPr>
              <a:t>complète</a:t>
            </a:r>
            <a:endParaRPr sz="405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8" y="55016"/>
            <a:ext cx="1562099" cy="13525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33792" y="9805919"/>
            <a:ext cx="352424" cy="48107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90696" y="4332136"/>
            <a:ext cx="3187700" cy="4705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-180" dirty="0">
                <a:solidFill>
                  <a:srgbClr val="463C3B"/>
                </a:solidFill>
                <a:latin typeface="Arial"/>
                <a:cs typeface="Arial"/>
              </a:rPr>
              <a:t>Documents</a:t>
            </a:r>
            <a:r>
              <a:rPr sz="29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900" spc="-105" dirty="0">
                <a:solidFill>
                  <a:srgbClr val="463C3B"/>
                </a:solidFill>
                <a:latin typeface="Arial"/>
                <a:cs typeface="Arial"/>
              </a:rPr>
              <a:t>juridiques</a:t>
            </a:r>
            <a:endParaRPr sz="2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90696" y="6475261"/>
            <a:ext cx="5515610" cy="89916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3379"/>
              </a:lnSpc>
              <a:spcBef>
                <a:spcPts val="310"/>
              </a:spcBef>
            </a:pPr>
            <a:r>
              <a:rPr sz="2900" spc="-165" dirty="0">
                <a:solidFill>
                  <a:srgbClr val="463C3B"/>
                </a:solidFill>
                <a:latin typeface="Arial"/>
                <a:cs typeface="Arial"/>
              </a:rPr>
              <a:t>Consultations</a:t>
            </a:r>
            <a:r>
              <a:rPr sz="2900" spc="-36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900" spc="-125" dirty="0">
                <a:solidFill>
                  <a:srgbClr val="463C3B"/>
                </a:solidFill>
                <a:latin typeface="Arial"/>
                <a:cs typeface="Arial"/>
              </a:rPr>
              <a:t>juridiques</a:t>
            </a:r>
            <a:r>
              <a:rPr sz="2900" spc="-36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463C3B"/>
                </a:solidFill>
                <a:latin typeface="Arial"/>
                <a:cs typeface="Arial"/>
              </a:rPr>
              <a:t>et</a:t>
            </a:r>
            <a:r>
              <a:rPr sz="2900" spc="-36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900" spc="-110" dirty="0">
                <a:solidFill>
                  <a:srgbClr val="463C3B"/>
                </a:solidFill>
                <a:latin typeface="Arial"/>
                <a:cs typeface="Arial"/>
              </a:rPr>
              <a:t>financières </a:t>
            </a:r>
            <a:r>
              <a:rPr sz="2900" spc="-135" dirty="0">
                <a:solidFill>
                  <a:srgbClr val="463C3B"/>
                </a:solidFill>
                <a:latin typeface="Arial"/>
                <a:cs typeface="Arial"/>
              </a:rPr>
              <a:t>en</a:t>
            </a:r>
            <a:r>
              <a:rPr sz="2900" spc="-39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463C3B"/>
                </a:solidFill>
                <a:latin typeface="Arial"/>
                <a:cs typeface="Arial"/>
              </a:rPr>
              <a:t>ligne</a:t>
            </a:r>
            <a:endParaRPr sz="2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90696" y="8618386"/>
            <a:ext cx="3921125" cy="89916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3379"/>
              </a:lnSpc>
              <a:spcBef>
                <a:spcPts val="310"/>
              </a:spcBef>
            </a:pPr>
            <a:r>
              <a:rPr sz="2900" spc="-225" dirty="0">
                <a:solidFill>
                  <a:srgbClr val="463C3B"/>
                </a:solidFill>
                <a:latin typeface="Arial"/>
                <a:cs typeface="Arial"/>
              </a:rPr>
              <a:t>Gérer,</a:t>
            </a:r>
            <a:r>
              <a:rPr sz="2900" spc="-37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900" spc="-140" dirty="0">
                <a:solidFill>
                  <a:srgbClr val="463C3B"/>
                </a:solidFill>
                <a:latin typeface="Arial"/>
                <a:cs typeface="Arial"/>
              </a:rPr>
              <a:t>Partager</a:t>
            </a:r>
            <a:r>
              <a:rPr sz="2900" spc="-37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463C3B"/>
                </a:solidFill>
                <a:latin typeface="Arial"/>
                <a:cs typeface="Arial"/>
              </a:rPr>
              <a:t>et</a:t>
            </a:r>
            <a:r>
              <a:rPr sz="2900" spc="-37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900" spc="-70" dirty="0">
                <a:solidFill>
                  <a:srgbClr val="463C3B"/>
                </a:solidFill>
                <a:latin typeface="Arial"/>
                <a:cs typeface="Arial"/>
              </a:rPr>
              <a:t>Archiver </a:t>
            </a:r>
            <a:r>
              <a:rPr sz="2900" spc="-10" dirty="0">
                <a:solidFill>
                  <a:srgbClr val="463C3B"/>
                </a:solidFill>
                <a:latin typeface="Arial"/>
                <a:cs typeface="Arial"/>
              </a:rPr>
              <a:t>document</a:t>
            </a:r>
            <a:endParaRPr sz="2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28130" y="4547157"/>
            <a:ext cx="3320415" cy="4705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-145" dirty="0">
                <a:solidFill>
                  <a:srgbClr val="463C3B"/>
                </a:solidFill>
                <a:latin typeface="Arial"/>
                <a:cs typeface="Arial"/>
              </a:rPr>
              <a:t>Signature</a:t>
            </a:r>
            <a:r>
              <a:rPr sz="2900" spc="-36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900" spc="-120" dirty="0">
                <a:solidFill>
                  <a:srgbClr val="463C3B"/>
                </a:solidFill>
                <a:latin typeface="Arial"/>
                <a:cs typeface="Arial"/>
              </a:rPr>
              <a:t>électronique</a:t>
            </a:r>
            <a:endParaRPr sz="2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28130" y="5833032"/>
            <a:ext cx="2604770" cy="4705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-175" dirty="0">
                <a:solidFill>
                  <a:srgbClr val="463C3B"/>
                </a:solidFill>
                <a:latin typeface="Arial"/>
                <a:cs typeface="Arial"/>
              </a:rPr>
              <a:t>Recommandation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96709" y="6261657"/>
            <a:ext cx="2038985" cy="4705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-65" dirty="0">
                <a:solidFill>
                  <a:srgbClr val="463C3B"/>
                </a:solidFill>
                <a:latin typeface="Arial"/>
                <a:cs typeface="Arial"/>
              </a:rPr>
              <a:t>inte</a:t>
            </a:r>
            <a:r>
              <a:rPr sz="2900" spc="-2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900" b="1" spc="-140" dirty="0">
                <a:solidFill>
                  <a:srgbClr val="463C3B"/>
                </a:solidFill>
                <a:latin typeface="Trebuchet MS"/>
                <a:cs typeface="Trebuchet MS"/>
              </a:rPr>
              <a:t>l</a:t>
            </a:r>
            <a:r>
              <a:rPr sz="2900" spc="-140" dirty="0">
                <a:solidFill>
                  <a:srgbClr val="463C3B"/>
                </a:solidFill>
                <a:latin typeface="Arial"/>
                <a:cs typeface="Arial"/>
              </a:rPr>
              <a:t>igente</a:t>
            </a:r>
            <a:r>
              <a:rPr sz="2900" spc="-36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463C3B"/>
                </a:solidFill>
                <a:latin typeface="Arial"/>
                <a:cs typeface="Arial"/>
              </a:rPr>
              <a:t>IA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6175" y="1704928"/>
            <a:ext cx="15066644" cy="127381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266440">
              <a:lnSpc>
                <a:spcPct val="100000"/>
              </a:lnSpc>
              <a:spcBef>
                <a:spcPts val="114"/>
              </a:spcBef>
            </a:pPr>
            <a:r>
              <a:rPr sz="2900" spc="-290" dirty="0">
                <a:solidFill>
                  <a:srgbClr val="177CD0"/>
                </a:solidFill>
                <a:latin typeface="Arial"/>
                <a:cs typeface="Arial"/>
              </a:rPr>
              <a:t>E-</a:t>
            </a:r>
            <a:r>
              <a:rPr sz="2900" spc="-190" dirty="0">
                <a:solidFill>
                  <a:srgbClr val="177CD0"/>
                </a:solidFill>
                <a:latin typeface="Arial"/>
                <a:cs typeface="Arial"/>
              </a:rPr>
              <a:t>Tafakna</a:t>
            </a:r>
            <a:r>
              <a:rPr sz="2900" spc="-375" dirty="0">
                <a:solidFill>
                  <a:srgbClr val="177CD0"/>
                </a:solidFill>
                <a:latin typeface="Arial"/>
                <a:cs typeface="Arial"/>
              </a:rPr>
              <a:t> </a:t>
            </a:r>
            <a:r>
              <a:rPr sz="2900" spc="-160" dirty="0">
                <a:solidFill>
                  <a:srgbClr val="177CD0"/>
                </a:solidFill>
                <a:latin typeface="Arial"/>
                <a:cs typeface="Arial"/>
              </a:rPr>
              <a:t>:</a:t>
            </a:r>
            <a:r>
              <a:rPr sz="2900" spc="-370" dirty="0">
                <a:solidFill>
                  <a:srgbClr val="177CD0"/>
                </a:solidFill>
                <a:latin typeface="Arial"/>
                <a:cs typeface="Arial"/>
              </a:rPr>
              <a:t> </a:t>
            </a:r>
            <a:r>
              <a:rPr sz="2900" spc="-120" dirty="0">
                <a:solidFill>
                  <a:srgbClr val="177CD0"/>
                </a:solidFill>
                <a:latin typeface="Arial"/>
                <a:cs typeface="Arial"/>
              </a:rPr>
              <a:t>Application</a:t>
            </a:r>
            <a:r>
              <a:rPr sz="2900" spc="-370" dirty="0">
                <a:solidFill>
                  <a:srgbClr val="177CD0"/>
                </a:solidFill>
                <a:latin typeface="Arial"/>
                <a:cs typeface="Arial"/>
              </a:rPr>
              <a:t> </a:t>
            </a:r>
            <a:r>
              <a:rPr sz="2900" spc="-135" dirty="0">
                <a:solidFill>
                  <a:srgbClr val="177CD0"/>
                </a:solidFill>
                <a:latin typeface="Arial"/>
                <a:cs typeface="Arial"/>
              </a:rPr>
              <a:t>mobile</a:t>
            </a:r>
            <a:r>
              <a:rPr sz="2900" spc="-370" dirty="0">
                <a:solidFill>
                  <a:srgbClr val="177CD0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177CD0"/>
                </a:solidFill>
                <a:latin typeface="Arial"/>
                <a:cs typeface="Arial"/>
              </a:rPr>
              <a:t>et</a:t>
            </a:r>
            <a:r>
              <a:rPr sz="2900" spc="-370" dirty="0">
                <a:solidFill>
                  <a:srgbClr val="177CD0"/>
                </a:solidFill>
                <a:latin typeface="Arial"/>
                <a:cs typeface="Arial"/>
              </a:rPr>
              <a:t> </a:t>
            </a:r>
            <a:r>
              <a:rPr sz="2900" spc="-190" dirty="0">
                <a:solidFill>
                  <a:srgbClr val="177CD0"/>
                </a:solidFill>
                <a:latin typeface="Arial"/>
                <a:cs typeface="Arial"/>
              </a:rPr>
              <a:t>web</a:t>
            </a:r>
            <a:r>
              <a:rPr sz="2900" spc="-375" dirty="0">
                <a:solidFill>
                  <a:srgbClr val="177CD0"/>
                </a:solidFill>
                <a:latin typeface="Arial"/>
                <a:cs typeface="Arial"/>
              </a:rPr>
              <a:t> </a:t>
            </a:r>
            <a:r>
              <a:rPr sz="2900" spc="-110" dirty="0">
                <a:solidFill>
                  <a:srgbClr val="177CD0"/>
                </a:solidFill>
                <a:latin typeface="Arial"/>
                <a:cs typeface="Arial"/>
              </a:rPr>
              <a:t>pour</a:t>
            </a:r>
            <a:r>
              <a:rPr sz="2900" spc="-370" dirty="0">
                <a:solidFill>
                  <a:srgbClr val="177CD0"/>
                </a:solidFill>
                <a:latin typeface="Arial"/>
                <a:cs typeface="Arial"/>
              </a:rPr>
              <a:t> </a:t>
            </a:r>
            <a:r>
              <a:rPr sz="2900" spc="-135" dirty="0">
                <a:solidFill>
                  <a:srgbClr val="177CD0"/>
                </a:solidFill>
                <a:latin typeface="Arial"/>
                <a:cs typeface="Arial"/>
              </a:rPr>
              <a:t>l'autonomisation</a:t>
            </a:r>
            <a:r>
              <a:rPr sz="2900" spc="-370" dirty="0">
                <a:solidFill>
                  <a:srgbClr val="177CD0"/>
                </a:solidFill>
                <a:latin typeface="Arial"/>
                <a:cs typeface="Arial"/>
              </a:rPr>
              <a:t> </a:t>
            </a:r>
            <a:r>
              <a:rPr sz="2900" spc="-105" dirty="0">
                <a:solidFill>
                  <a:srgbClr val="177CD0"/>
                </a:solidFill>
                <a:latin typeface="Arial"/>
                <a:cs typeface="Arial"/>
              </a:rPr>
              <a:t>juridique</a:t>
            </a:r>
            <a:r>
              <a:rPr sz="2900" spc="-370" dirty="0">
                <a:solidFill>
                  <a:srgbClr val="177CD0"/>
                </a:solidFill>
                <a:latin typeface="Arial"/>
                <a:cs typeface="Arial"/>
              </a:rPr>
              <a:t> </a:t>
            </a:r>
            <a:r>
              <a:rPr sz="2900" spc="140" dirty="0">
                <a:solidFill>
                  <a:srgbClr val="177CD0"/>
                </a:solidFill>
                <a:latin typeface="Arial"/>
                <a:cs typeface="Arial"/>
              </a:rPr>
              <a:t>-</a:t>
            </a:r>
            <a:r>
              <a:rPr sz="2900" spc="-220" dirty="0">
                <a:solidFill>
                  <a:srgbClr val="177CD0"/>
                </a:solidFill>
                <a:latin typeface="Arial"/>
                <a:cs typeface="Arial"/>
              </a:rPr>
              <a:t> </a:t>
            </a:r>
            <a:r>
              <a:rPr sz="2900" spc="-254" dirty="0">
                <a:solidFill>
                  <a:srgbClr val="463C3B"/>
                </a:solidFill>
                <a:latin typeface="Arial"/>
                <a:cs typeface="Arial"/>
              </a:rPr>
              <a:t>B2C</a:t>
            </a:r>
            <a:r>
              <a:rPr sz="2900" spc="-37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463C3B"/>
                </a:solidFill>
                <a:latin typeface="Arial"/>
                <a:cs typeface="Arial"/>
              </a:rPr>
              <a:t>&amp;</a:t>
            </a:r>
            <a:r>
              <a:rPr sz="2900" spc="-37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463C3B"/>
                </a:solidFill>
                <a:latin typeface="Arial"/>
                <a:cs typeface="Arial"/>
              </a:rPr>
              <a:t>B2B</a:t>
            </a:r>
            <a:endParaRPr sz="2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45"/>
              </a:spcBef>
            </a:pPr>
            <a:r>
              <a:rPr sz="2900" spc="-130" dirty="0">
                <a:solidFill>
                  <a:srgbClr val="177CD0"/>
                </a:solidFill>
                <a:latin typeface="Arial"/>
                <a:cs typeface="Arial"/>
              </a:rPr>
              <a:t>Accès</a:t>
            </a:r>
            <a:r>
              <a:rPr sz="2900" spc="-270" dirty="0">
                <a:solidFill>
                  <a:srgbClr val="177CD0"/>
                </a:solidFill>
                <a:latin typeface="Arial"/>
                <a:cs typeface="Arial"/>
              </a:rPr>
              <a:t> </a:t>
            </a:r>
            <a:r>
              <a:rPr sz="2900" spc="-120" dirty="0">
                <a:solidFill>
                  <a:srgbClr val="177CD0"/>
                </a:solidFill>
                <a:latin typeface="Arial"/>
                <a:cs typeface="Arial"/>
              </a:rPr>
              <a:t>à</a:t>
            </a:r>
            <a:r>
              <a:rPr sz="2900" spc="-270" dirty="0">
                <a:solidFill>
                  <a:srgbClr val="177CD0"/>
                </a:solidFill>
                <a:latin typeface="Arial"/>
                <a:cs typeface="Arial"/>
              </a:rPr>
              <a:t> </a:t>
            </a:r>
            <a:r>
              <a:rPr sz="2900" spc="-50" dirty="0">
                <a:solidFill>
                  <a:srgbClr val="177CD0"/>
                </a:solidFill>
                <a:latin typeface="Arial"/>
                <a:cs typeface="Arial"/>
              </a:rPr>
              <a:t>:</a:t>
            </a:r>
            <a:endParaRPr sz="2900" dirty="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165" y="4213829"/>
            <a:ext cx="923924" cy="9239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3165" y="6368186"/>
            <a:ext cx="1019174" cy="101915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2558" y="8638747"/>
            <a:ext cx="923924" cy="92390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65150" y="4217944"/>
            <a:ext cx="1000124" cy="100010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04246" y="6291834"/>
            <a:ext cx="1162049" cy="116204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352200" y="5062316"/>
            <a:ext cx="2915285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-170" dirty="0">
                <a:solidFill>
                  <a:srgbClr val="463C3B"/>
                </a:solidFill>
                <a:latin typeface="Georgia"/>
                <a:cs typeface="Georgia"/>
              </a:rPr>
              <a:t>+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100</a:t>
            </a:r>
            <a:r>
              <a:rPr sz="2400" spc="-32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20" dirty="0">
                <a:solidFill>
                  <a:srgbClr val="463C3B"/>
                </a:solidFill>
                <a:latin typeface="Arial"/>
                <a:cs typeface="Arial"/>
              </a:rPr>
              <a:t>Modèles</a:t>
            </a:r>
            <a:r>
              <a:rPr sz="2400" spc="-32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63C3B"/>
                </a:solidFill>
                <a:latin typeface="Arial"/>
                <a:cs typeface="Arial"/>
              </a:rPr>
              <a:t>FR/AR/EN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2414979" y="2506266"/>
            <a:ext cx="5846445" cy="7124065"/>
            <a:chOff x="12442027" y="3163122"/>
            <a:chExt cx="5846445" cy="7124065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42027" y="3163122"/>
              <a:ext cx="5845972" cy="711515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03260" y="3986204"/>
              <a:ext cx="5184739" cy="6300794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22" name="object 22">
              <a:hlinkClick r:id="rId11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hlinkClick r:id="rId11"/>
            </p:cNvPr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hlinkClick r:id="rId11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715000" y="1752130"/>
            <a:ext cx="2354160" cy="19467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2082" y="80806"/>
            <a:ext cx="10445115" cy="1013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450" spc="-515" dirty="0">
                <a:solidFill>
                  <a:srgbClr val="463C3B"/>
                </a:solidFill>
              </a:rPr>
              <a:t>E-</a:t>
            </a:r>
            <a:r>
              <a:rPr sz="6450" spc="-715" dirty="0">
                <a:solidFill>
                  <a:srgbClr val="463C3B"/>
                </a:solidFill>
              </a:rPr>
              <a:t>T</a:t>
            </a:r>
            <a:r>
              <a:rPr sz="6450" spc="-280" dirty="0">
                <a:solidFill>
                  <a:srgbClr val="463C3B"/>
                </a:solidFill>
              </a:rPr>
              <a:t>a</a:t>
            </a:r>
            <a:r>
              <a:rPr sz="6450" spc="-254" dirty="0">
                <a:solidFill>
                  <a:srgbClr val="463C3B"/>
                </a:solidFill>
              </a:rPr>
              <a:t>f</a:t>
            </a:r>
            <a:r>
              <a:rPr sz="6450" spc="-280" dirty="0">
                <a:solidFill>
                  <a:srgbClr val="463C3B"/>
                </a:solidFill>
              </a:rPr>
              <a:t>a</a:t>
            </a:r>
            <a:r>
              <a:rPr sz="6450" spc="-254" dirty="0">
                <a:solidFill>
                  <a:srgbClr val="463C3B"/>
                </a:solidFill>
              </a:rPr>
              <a:t>k</a:t>
            </a:r>
            <a:r>
              <a:rPr sz="6450" spc="-265" dirty="0">
                <a:solidFill>
                  <a:srgbClr val="463C3B"/>
                </a:solidFill>
              </a:rPr>
              <a:t>n</a:t>
            </a:r>
            <a:r>
              <a:rPr sz="6450" spc="-85" dirty="0">
                <a:solidFill>
                  <a:srgbClr val="463C3B"/>
                </a:solidFill>
              </a:rPr>
              <a:t>a</a:t>
            </a:r>
            <a:r>
              <a:rPr sz="6450" spc="-615" dirty="0">
                <a:solidFill>
                  <a:srgbClr val="463C3B"/>
                </a:solidFill>
              </a:rPr>
              <a:t> </a:t>
            </a:r>
            <a:r>
              <a:rPr sz="6450" spc="320" dirty="0">
                <a:solidFill>
                  <a:srgbClr val="463C3B"/>
                </a:solidFill>
              </a:rPr>
              <a:t>-</a:t>
            </a:r>
            <a:r>
              <a:rPr sz="6450" spc="-295" dirty="0">
                <a:solidFill>
                  <a:srgbClr val="463C3B"/>
                </a:solidFill>
              </a:rPr>
              <a:t> </a:t>
            </a:r>
            <a:r>
              <a:rPr sz="4050" spc="-280" dirty="0">
                <a:solidFill>
                  <a:srgbClr val="333333"/>
                </a:solidFill>
              </a:rPr>
              <a:t>Une</a:t>
            </a:r>
            <a:r>
              <a:rPr sz="4050" spc="-530" dirty="0">
                <a:solidFill>
                  <a:srgbClr val="333333"/>
                </a:solidFill>
              </a:rPr>
              <a:t> </a:t>
            </a:r>
            <a:r>
              <a:rPr sz="4050" spc="-165" dirty="0">
                <a:solidFill>
                  <a:srgbClr val="333333"/>
                </a:solidFill>
              </a:rPr>
              <a:t>solution</a:t>
            </a:r>
            <a:r>
              <a:rPr sz="4050" spc="-525" dirty="0">
                <a:solidFill>
                  <a:srgbClr val="333333"/>
                </a:solidFill>
              </a:rPr>
              <a:t> </a:t>
            </a:r>
            <a:r>
              <a:rPr sz="4050" spc="-155" dirty="0">
                <a:solidFill>
                  <a:srgbClr val="333333"/>
                </a:solidFill>
              </a:rPr>
              <a:t>juridique</a:t>
            </a:r>
            <a:r>
              <a:rPr sz="4050" spc="-530" dirty="0">
                <a:solidFill>
                  <a:srgbClr val="333333"/>
                </a:solidFill>
              </a:rPr>
              <a:t> </a:t>
            </a:r>
            <a:r>
              <a:rPr sz="4050" spc="-130" dirty="0">
                <a:solidFill>
                  <a:srgbClr val="333333"/>
                </a:solidFill>
              </a:rPr>
              <a:t>complète</a:t>
            </a:r>
            <a:endParaRPr sz="4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8" y="55019"/>
            <a:ext cx="1562099" cy="13525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35775" y="1651298"/>
            <a:ext cx="4433570" cy="4705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-290" dirty="0">
                <a:solidFill>
                  <a:srgbClr val="177CD0"/>
                </a:solidFill>
                <a:latin typeface="Arial"/>
                <a:cs typeface="Arial"/>
              </a:rPr>
              <a:t>E-</a:t>
            </a:r>
            <a:r>
              <a:rPr sz="2900" spc="-200" dirty="0">
                <a:solidFill>
                  <a:srgbClr val="177CD0"/>
                </a:solidFill>
                <a:latin typeface="Arial"/>
                <a:cs typeface="Arial"/>
              </a:rPr>
              <a:t>Tafakna:</a:t>
            </a:r>
            <a:r>
              <a:rPr sz="2900" spc="-285" dirty="0">
                <a:solidFill>
                  <a:srgbClr val="177CD0"/>
                </a:solidFill>
                <a:latin typeface="Arial"/>
                <a:cs typeface="Arial"/>
              </a:rPr>
              <a:t> </a:t>
            </a:r>
            <a:r>
              <a:rPr sz="2900" spc="-200" dirty="0">
                <a:solidFill>
                  <a:srgbClr val="177CD0"/>
                </a:solidFill>
                <a:latin typeface="Arial"/>
                <a:cs typeface="Arial"/>
                <a:hlinkClick r:id="rId3"/>
              </a:rPr>
              <a:t>www.e-</a:t>
            </a:r>
            <a:r>
              <a:rPr sz="2900" spc="-130" dirty="0">
                <a:solidFill>
                  <a:srgbClr val="177CD0"/>
                </a:solidFill>
                <a:latin typeface="Arial"/>
                <a:cs typeface="Arial"/>
                <a:hlinkClick r:id="rId3"/>
              </a:rPr>
              <a:t>tafakna.app</a:t>
            </a:r>
            <a:endParaRPr sz="29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2626" y="5150708"/>
            <a:ext cx="1209674" cy="12096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85566" y="3821324"/>
            <a:ext cx="7198359" cy="4578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00" spc="-135" dirty="0">
                <a:solidFill>
                  <a:srgbClr val="463C3B"/>
                </a:solidFill>
                <a:latin typeface="Arial"/>
                <a:cs typeface="Arial"/>
              </a:rPr>
              <a:t>Entièrement</a:t>
            </a:r>
            <a:r>
              <a:rPr sz="2800" spc="-38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800" spc="-105" dirty="0">
                <a:solidFill>
                  <a:srgbClr val="463C3B"/>
                </a:solidFill>
                <a:latin typeface="Arial"/>
                <a:cs typeface="Arial"/>
              </a:rPr>
              <a:t>intégré</a:t>
            </a:r>
            <a:r>
              <a:rPr sz="2800" spc="-38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800" spc="-145" dirty="0">
                <a:solidFill>
                  <a:srgbClr val="463C3B"/>
                </a:solidFill>
                <a:latin typeface="Arial"/>
                <a:cs typeface="Arial"/>
              </a:rPr>
              <a:t>avec</a:t>
            </a:r>
            <a:r>
              <a:rPr sz="2800" spc="-38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800" spc="-105" dirty="0">
                <a:solidFill>
                  <a:srgbClr val="463C3B"/>
                </a:solidFill>
                <a:latin typeface="Arial"/>
                <a:cs typeface="Arial"/>
              </a:rPr>
              <a:t>l'application</a:t>
            </a:r>
            <a:r>
              <a:rPr sz="2800" spc="-38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800" spc="-125" dirty="0">
                <a:solidFill>
                  <a:srgbClr val="463C3B"/>
                </a:solidFill>
                <a:latin typeface="Arial"/>
                <a:cs typeface="Arial"/>
              </a:rPr>
              <a:t>mobile</a:t>
            </a:r>
            <a:r>
              <a:rPr sz="2800" spc="-38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463C3B"/>
                </a:solidFill>
                <a:latin typeface="Arial"/>
                <a:cs typeface="Arial"/>
              </a:rPr>
              <a:t>plus</a:t>
            </a:r>
            <a:r>
              <a:rPr sz="2800" spc="1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463C3B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07218" y="5420272"/>
            <a:ext cx="3677285" cy="234061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9050" marR="1040130" indent="68580">
              <a:lnSpc>
                <a:spcPts val="3379"/>
              </a:lnSpc>
              <a:spcBef>
                <a:spcPts val="310"/>
              </a:spcBef>
            </a:pPr>
            <a:r>
              <a:rPr sz="2900" spc="-160" dirty="0">
                <a:solidFill>
                  <a:srgbClr val="463C3B"/>
                </a:solidFill>
                <a:latin typeface="Arial"/>
                <a:cs typeface="Arial"/>
              </a:rPr>
              <a:t>ChatBot</a:t>
            </a:r>
            <a:r>
              <a:rPr sz="2900" spc="-34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900" spc="-100" dirty="0">
                <a:solidFill>
                  <a:srgbClr val="463C3B"/>
                </a:solidFill>
                <a:latin typeface="Arial"/>
                <a:cs typeface="Arial"/>
              </a:rPr>
              <a:t>juridique </a:t>
            </a:r>
            <a:r>
              <a:rPr sz="2900" spc="-290" dirty="0">
                <a:solidFill>
                  <a:srgbClr val="463C3B"/>
                </a:solidFill>
                <a:latin typeface="Arial"/>
                <a:cs typeface="Arial"/>
              </a:rPr>
              <a:t>E-</a:t>
            </a:r>
            <a:r>
              <a:rPr sz="2900" spc="-190" dirty="0">
                <a:solidFill>
                  <a:srgbClr val="463C3B"/>
                </a:solidFill>
                <a:latin typeface="Arial"/>
                <a:cs typeface="Arial"/>
              </a:rPr>
              <a:t>Tafakna</a:t>
            </a:r>
            <a:r>
              <a:rPr sz="2900" spc="-36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900" spc="-20" dirty="0">
                <a:solidFill>
                  <a:srgbClr val="463C3B"/>
                </a:solidFill>
                <a:latin typeface="Arial"/>
                <a:cs typeface="Arial"/>
              </a:rPr>
              <a:t>Legal</a:t>
            </a:r>
            <a:endParaRPr sz="2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60"/>
              </a:spcBef>
            </a:pPr>
            <a:endParaRPr sz="27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00" spc="-310" dirty="0">
                <a:solidFill>
                  <a:srgbClr val="463C3B"/>
                </a:solidFill>
                <a:latin typeface="Arial"/>
                <a:cs typeface="Arial"/>
              </a:rPr>
              <a:t>Co</a:t>
            </a:r>
            <a:r>
              <a:rPr sz="2900" spc="-27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900" b="1" spc="-155" dirty="0">
                <a:solidFill>
                  <a:srgbClr val="463C3B"/>
                </a:solidFill>
                <a:latin typeface="Trebuchet MS"/>
                <a:cs typeface="Trebuchet MS"/>
              </a:rPr>
              <a:t>l</a:t>
            </a:r>
            <a:r>
              <a:rPr sz="2900" spc="-155" dirty="0">
                <a:solidFill>
                  <a:srgbClr val="463C3B"/>
                </a:solidFill>
                <a:latin typeface="Arial"/>
                <a:cs typeface="Arial"/>
              </a:rPr>
              <a:t>aborer</a:t>
            </a:r>
            <a:r>
              <a:rPr sz="2900" spc="-39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463C3B"/>
                </a:solidFill>
                <a:latin typeface="Arial"/>
                <a:cs typeface="Arial"/>
              </a:rPr>
              <a:t>et</a:t>
            </a:r>
            <a:r>
              <a:rPr sz="2900" spc="-39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900" spc="-150" dirty="0">
                <a:solidFill>
                  <a:srgbClr val="463C3B"/>
                </a:solidFill>
                <a:latin typeface="Arial"/>
                <a:cs typeface="Arial"/>
              </a:rPr>
              <a:t>Commenter</a:t>
            </a:r>
            <a:endParaRPr sz="2900" dirty="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9598" y="7093976"/>
            <a:ext cx="1209674" cy="120965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9143969" y="3114690"/>
            <a:ext cx="9142730" cy="7172325"/>
            <a:chOff x="9143969" y="3114690"/>
            <a:chExt cx="9142730" cy="717232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33791" y="9805918"/>
              <a:ext cx="352424" cy="4810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3969" y="3114690"/>
              <a:ext cx="8772509" cy="668654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292881" y="2657886"/>
            <a:ext cx="132016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0" dirty="0">
                <a:solidFill>
                  <a:srgbClr val="463C3B"/>
                </a:solidFill>
                <a:latin typeface="Arial"/>
                <a:cs typeface="Arial"/>
              </a:rPr>
              <a:t>Avril</a:t>
            </a:r>
            <a:r>
              <a:rPr sz="26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05" dirty="0">
                <a:solidFill>
                  <a:srgbClr val="463C3B"/>
                </a:solidFill>
                <a:latin typeface="Arial"/>
                <a:cs typeface="Arial"/>
              </a:rPr>
              <a:t>2024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05354" y="9668727"/>
            <a:ext cx="772160" cy="343535"/>
            <a:chOff x="205354" y="9668727"/>
            <a:chExt cx="772160" cy="343535"/>
          </a:xfrm>
        </p:grpSpPr>
        <p:sp>
          <p:nvSpPr>
            <p:cNvPr id="14" name="object 14">
              <a:hlinkClick r:id="rId8"/>
            </p:cNvPr>
            <p:cNvSpPr/>
            <p:nvPr/>
          </p:nvSpPr>
          <p:spPr>
            <a:xfrm>
              <a:off x="211067" y="9674440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hlinkClick r:id="rId8"/>
            </p:cNvPr>
            <p:cNvSpPr/>
            <p:nvPr/>
          </p:nvSpPr>
          <p:spPr>
            <a:xfrm>
              <a:off x="275829" y="9789409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hlinkClick r:id="rId8"/>
            </p:cNvPr>
            <p:cNvSpPr/>
            <p:nvPr/>
          </p:nvSpPr>
          <p:spPr>
            <a:xfrm>
              <a:off x="211067" y="9674440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33792" y="9805919"/>
            <a:ext cx="352424" cy="4810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5566" y="11073"/>
            <a:ext cx="6978015" cy="1013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450" spc="-330" dirty="0">
                <a:solidFill>
                  <a:srgbClr val="0B7BD7"/>
                </a:solidFill>
              </a:rPr>
              <a:t>Comment</a:t>
            </a:r>
            <a:r>
              <a:rPr sz="6450" spc="-640" dirty="0">
                <a:solidFill>
                  <a:srgbClr val="0B7BD7"/>
                </a:solidFill>
              </a:rPr>
              <a:t> </a:t>
            </a:r>
            <a:r>
              <a:rPr sz="6450" spc="-240" dirty="0">
                <a:solidFill>
                  <a:srgbClr val="0B7BD7"/>
                </a:solidFill>
              </a:rPr>
              <a:t>ça</a:t>
            </a:r>
            <a:r>
              <a:rPr sz="6450" spc="-640" dirty="0">
                <a:solidFill>
                  <a:srgbClr val="0B7BD7"/>
                </a:solidFill>
              </a:rPr>
              <a:t> </a:t>
            </a:r>
            <a:r>
              <a:rPr sz="6450" spc="-175" dirty="0">
                <a:solidFill>
                  <a:srgbClr val="0B7BD7"/>
                </a:solidFill>
              </a:rPr>
              <a:t>marche</a:t>
            </a:r>
            <a:endParaRPr sz="6450"/>
          </a:p>
        </p:txBody>
      </p:sp>
      <p:sp>
        <p:nvSpPr>
          <p:cNvPr id="4" name="object 4"/>
          <p:cNvSpPr txBox="1"/>
          <p:nvPr/>
        </p:nvSpPr>
        <p:spPr>
          <a:xfrm>
            <a:off x="385566" y="1362236"/>
            <a:ext cx="438086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295" dirty="0">
                <a:solidFill>
                  <a:srgbClr val="0B7BD7"/>
                </a:solidFill>
                <a:latin typeface="Arial"/>
                <a:cs typeface="Arial"/>
              </a:rPr>
              <a:t>Une</a:t>
            </a:r>
            <a:r>
              <a:rPr sz="2600" spc="-515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600" spc="-270" dirty="0">
                <a:solidFill>
                  <a:srgbClr val="0B7BD7"/>
                </a:solidFill>
                <a:latin typeface="Arial"/>
                <a:cs typeface="Arial"/>
              </a:rPr>
              <a:t>expérience</a:t>
            </a:r>
            <a:r>
              <a:rPr sz="2600" spc="-509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600" spc="-225" dirty="0">
                <a:solidFill>
                  <a:srgbClr val="0B7BD7"/>
                </a:solidFill>
                <a:latin typeface="Arial"/>
                <a:cs typeface="Arial"/>
              </a:rPr>
              <a:t>juridique</a:t>
            </a:r>
            <a:r>
              <a:rPr sz="2600" spc="-509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600" spc="-229" dirty="0">
                <a:solidFill>
                  <a:srgbClr val="0B7BD7"/>
                </a:solidFill>
                <a:latin typeface="Arial"/>
                <a:cs typeface="Arial"/>
              </a:rPr>
              <a:t>transparente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46668" y="290284"/>
            <a:ext cx="532373" cy="50826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61817" y="7948441"/>
            <a:ext cx="2526665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5"/>
              </a:lnSpc>
            </a:pPr>
            <a:r>
              <a:rPr sz="2600" spc="-215" dirty="0">
                <a:solidFill>
                  <a:srgbClr val="463C3B"/>
                </a:solidFill>
                <a:latin typeface="Arial"/>
                <a:cs typeface="Arial"/>
              </a:rPr>
              <a:t>Consultation</a:t>
            </a:r>
            <a:r>
              <a:rPr sz="2600" spc="-35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20" dirty="0">
                <a:solidFill>
                  <a:srgbClr val="463C3B"/>
                </a:solidFill>
                <a:latin typeface="Arial"/>
                <a:cs typeface="Arial"/>
              </a:rPr>
              <a:t>en</a:t>
            </a:r>
            <a:r>
              <a:rPr sz="2600" spc="-34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60" dirty="0">
                <a:solidFill>
                  <a:srgbClr val="463C3B"/>
                </a:solidFill>
                <a:latin typeface="Arial"/>
                <a:cs typeface="Arial"/>
              </a:rPr>
              <a:t>ligne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52386" y="6312682"/>
            <a:ext cx="381635" cy="571500"/>
          </a:xfrm>
          <a:custGeom>
            <a:avLst/>
            <a:gdLst/>
            <a:ahLst/>
            <a:cxnLst/>
            <a:rect l="l" t="t" r="r" b="b"/>
            <a:pathLst>
              <a:path w="381635" h="571500">
                <a:moveTo>
                  <a:pt x="381213" y="559126"/>
                </a:moveTo>
                <a:lnTo>
                  <a:pt x="380988" y="559195"/>
                </a:lnTo>
                <a:lnTo>
                  <a:pt x="380715" y="559272"/>
                </a:lnTo>
              </a:path>
              <a:path w="381635" h="571500">
                <a:moveTo>
                  <a:pt x="367331" y="562857"/>
                </a:moveTo>
                <a:lnTo>
                  <a:pt x="367021" y="562936"/>
                </a:lnTo>
                <a:lnTo>
                  <a:pt x="366737" y="563001"/>
                </a:lnTo>
              </a:path>
              <a:path w="381635" h="571500">
                <a:moveTo>
                  <a:pt x="352940" y="565997"/>
                </a:moveTo>
                <a:lnTo>
                  <a:pt x="352880" y="566009"/>
                </a:lnTo>
                <a:lnTo>
                  <a:pt x="352766" y="566030"/>
                </a:lnTo>
              </a:path>
              <a:path w="381635" h="571500">
                <a:moveTo>
                  <a:pt x="338694" y="568392"/>
                </a:moveTo>
                <a:lnTo>
                  <a:pt x="338600" y="568407"/>
                </a:lnTo>
                <a:lnTo>
                  <a:pt x="338374" y="568436"/>
                </a:lnTo>
              </a:path>
              <a:path w="381635" h="571500">
                <a:moveTo>
                  <a:pt x="324438" y="570099"/>
                </a:moveTo>
                <a:lnTo>
                  <a:pt x="324216" y="570123"/>
                </a:lnTo>
                <a:lnTo>
                  <a:pt x="323931" y="570147"/>
                </a:lnTo>
              </a:path>
              <a:path w="381635" h="571500">
                <a:moveTo>
                  <a:pt x="309867" y="571149"/>
                </a:moveTo>
                <a:lnTo>
                  <a:pt x="309763" y="571155"/>
                </a:lnTo>
                <a:lnTo>
                  <a:pt x="309665" y="571159"/>
                </a:lnTo>
              </a:path>
              <a:path w="381635" h="571500">
                <a:moveTo>
                  <a:pt x="295260" y="571499"/>
                </a:moveTo>
                <a:lnTo>
                  <a:pt x="295257" y="571499"/>
                </a:lnTo>
              </a:path>
              <a:path w="381635" h="571500">
                <a:moveTo>
                  <a:pt x="280945" y="571161"/>
                </a:moveTo>
                <a:lnTo>
                  <a:pt x="280786" y="571155"/>
                </a:lnTo>
                <a:lnTo>
                  <a:pt x="280496" y="571138"/>
                </a:lnTo>
              </a:path>
              <a:path w="381635" h="571500">
                <a:moveTo>
                  <a:pt x="266799" y="570162"/>
                </a:moveTo>
                <a:lnTo>
                  <a:pt x="266333" y="570123"/>
                </a:lnTo>
                <a:lnTo>
                  <a:pt x="265807" y="570067"/>
                </a:lnTo>
              </a:path>
              <a:path w="381635" h="571500">
                <a:moveTo>
                  <a:pt x="252478" y="568476"/>
                </a:moveTo>
                <a:lnTo>
                  <a:pt x="251949" y="568407"/>
                </a:lnTo>
                <a:lnTo>
                  <a:pt x="251432" y="568326"/>
                </a:lnTo>
              </a:path>
              <a:path w="381635" h="571500">
                <a:moveTo>
                  <a:pt x="238204" y="566105"/>
                </a:moveTo>
                <a:lnTo>
                  <a:pt x="237669" y="566009"/>
                </a:lnTo>
                <a:lnTo>
                  <a:pt x="237068" y="565886"/>
                </a:lnTo>
              </a:path>
              <a:path w="381635" h="571500">
                <a:moveTo>
                  <a:pt x="224267" y="563106"/>
                </a:moveTo>
                <a:lnTo>
                  <a:pt x="223528" y="562936"/>
                </a:lnTo>
                <a:lnTo>
                  <a:pt x="222674" y="562718"/>
                </a:lnTo>
              </a:path>
              <a:path w="381635" h="571500">
                <a:moveTo>
                  <a:pt x="210245" y="559387"/>
                </a:moveTo>
                <a:lnTo>
                  <a:pt x="209561" y="559195"/>
                </a:lnTo>
                <a:lnTo>
                  <a:pt x="208887" y="558988"/>
                </a:lnTo>
              </a:path>
              <a:path w="381635" h="571500">
                <a:moveTo>
                  <a:pt x="195863" y="554817"/>
                </a:moveTo>
                <a:lnTo>
                  <a:pt x="195799" y="554796"/>
                </a:lnTo>
                <a:lnTo>
                  <a:pt x="195782" y="554790"/>
                </a:lnTo>
              </a:path>
              <a:path w="381635" h="571500">
                <a:moveTo>
                  <a:pt x="169299" y="544185"/>
                </a:moveTo>
                <a:lnTo>
                  <a:pt x="169028" y="544065"/>
                </a:lnTo>
                <a:lnTo>
                  <a:pt x="168624" y="543874"/>
                </a:lnTo>
              </a:path>
              <a:path w="381635" h="571500">
                <a:moveTo>
                  <a:pt x="156777" y="538107"/>
                </a:moveTo>
                <a:lnTo>
                  <a:pt x="156083" y="537758"/>
                </a:lnTo>
                <a:lnTo>
                  <a:pt x="155353" y="537369"/>
                </a:lnTo>
              </a:path>
              <a:path w="381635" h="571500">
                <a:moveTo>
                  <a:pt x="144024" y="531157"/>
                </a:moveTo>
                <a:lnTo>
                  <a:pt x="143473" y="530846"/>
                </a:lnTo>
                <a:lnTo>
                  <a:pt x="142966" y="530544"/>
                </a:lnTo>
              </a:path>
              <a:path w="381635" h="571500">
                <a:moveTo>
                  <a:pt x="131622" y="523590"/>
                </a:moveTo>
                <a:lnTo>
                  <a:pt x="131228" y="523342"/>
                </a:lnTo>
                <a:lnTo>
                  <a:pt x="130807" y="523063"/>
                </a:lnTo>
              </a:path>
              <a:path w="381635" h="571500">
                <a:moveTo>
                  <a:pt x="119808" y="515566"/>
                </a:moveTo>
                <a:lnTo>
                  <a:pt x="119379" y="515266"/>
                </a:lnTo>
                <a:lnTo>
                  <a:pt x="118869" y="514890"/>
                </a:lnTo>
              </a:path>
              <a:path w="381635" h="571500">
                <a:moveTo>
                  <a:pt x="108328" y="506927"/>
                </a:moveTo>
                <a:lnTo>
                  <a:pt x="107954" y="506637"/>
                </a:lnTo>
                <a:lnTo>
                  <a:pt x="107561" y="506317"/>
                </a:lnTo>
              </a:path>
              <a:path w="381635" h="571500">
                <a:moveTo>
                  <a:pt x="97177" y="497645"/>
                </a:moveTo>
                <a:lnTo>
                  <a:pt x="96980" y="497476"/>
                </a:lnTo>
                <a:lnTo>
                  <a:pt x="96803" y="497317"/>
                </a:lnTo>
              </a:path>
              <a:path w="381635" h="571500">
                <a:moveTo>
                  <a:pt x="86804" y="488107"/>
                </a:moveTo>
                <a:lnTo>
                  <a:pt x="86484" y="487805"/>
                </a:lnTo>
                <a:lnTo>
                  <a:pt x="86125" y="487450"/>
                </a:lnTo>
              </a:path>
              <a:path w="381635" h="571500">
                <a:moveTo>
                  <a:pt x="77051" y="478232"/>
                </a:moveTo>
                <a:lnTo>
                  <a:pt x="76490" y="477647"/>
                </a:lnTo>
                <a:lnTo>
                  <a:pt x="75866" y="476964"/>
                </a:lnTo>
              </a:path>
              <a:path w="381635" h="571500">
                <a:moveTo>
                  <a:pt x="67522" y="467600"/>
                </a:moveTo>
                <a:lnTo>
                  <a:pt x="67024" y="467027"/>
                </a:lnTo>
                <a:lnTo>
                  <a:pt x="66534" y="466435"/>
                </a:lnTo>
              </a:path>
              <a:path w="381635" h="571500">
                <a:moveTo>
                  <a:pt x="58366" y="456300"/>
                </a:moveTo>
                <a:lnTo>
                  <a:pt x="58107" y="455971"/>
                </a:lnTo>
                <a:lnTo>
                  <a:pt x="57867" y="455649"/>
                </a:lnTo>
              </a:path>
              <a:path w="381635" h="571500">
                <a:moveTo>
                  <a:pt x="50097" y="444976"/>
                </a:moveTo>
                <a:lnTo>
                  <a:pt x="49762" y="444504"/>
                </a:lnTo>
                <a:lnTo>
                  <a:pt x="49383" y="443940"/>
                </a:lnTo>
              </a:path>
              <a:path w="381635" h="571500">
                <a:moveTo>
                  <a:pt x="42385" y="433245"/>
                </a:moveTo>
                <a:lnTo>
                  <a:pt x="42008" y="432654"/>
                </a:lnTo>
                <a:lnTo>
                  <a:pt x="41600" y="431976"/>
                </a:lnTo>
              </a:path>
              <a:path w="381635" h="571500">
                <a:moveTo>
                  <a:pt x="35163" y="420974"/>
                </a:moveTo>
                <a:lnTo>
                  <a:pt x="34865" y="420451"/>
                </a:lnTo>
                <a:lnTo>
                  <a:pt x="34581" y="419921"/>
                </a:lnTo>
              </a:path>
              <a:path w="381635" h="571500">
                <a:moveTo>
                  <a:pt x="28593" y="408408"/>
                </a:moveTo>
                <a:lnTo>
                  <a:pt x="28349" y="407923"/>
                </a:lnTo>
                <a:lnTo>
                  <a:pt x="28132" y="407466"/>
                </a:lnTo>
              </a:path>
              <a:path w="381635" h="571500">
                <a:moveTo>
                  <a:pt x="22963" y="396200"/>
                </a:moveTo>
                <a:lnTo>
                  <a:pt x="22476" y="395101"/>
                </a:lnTo>
                <a:lnTo>
                  <a:pt x="22016" y="393987"/>
                </a:lnTo>
              </a:path>
              <a:path w="381635" h="571500">
                <a:moveTo>
                  <a:pt x="17541" y="382748"/>
                </a:moveTo>
                <a:lnTo>
                  <a:pt x="17260" y="382016"/>
                </a:lnTo>
                <a:lnTo>
                  <a:pt x="16989" y="381254"/>
                </a:lnTo>
              </a:path>
              <a:path w="381635" h="571500">
                <a:moveTo>
                  <a:pt x="12958" y="369443"/>
                </a:moveTo>
                <a:lnTo>
                  <a:pt x="12714" y="368698"/>
                </a:lnTo>
                <a:lnTo>
                  <a:pt x="12496" y="367969"/>
                </a:lnTo>
              </a:path>
              <a:path w="381635" h="571500">
                <a:moveTo>
                  <a:pt x="9022" y="355820"/>
                </a:moveTo>
                <a:lnTo>
                  <a:pt x="8848" y="355181"/>
                </a:lnTo>
                <a:lnTo>
                  <a:pt x="8713" y="354630"/>
                </a:lnTo>
              </a:path>
              <a:path w="381635" h="571500">
                <a:moveTo>
                  <a:pt x="5750" y="341850"/>
                </a:moveTo>
                <a:lnTo>
                  <a:pt x="5673" y="341496"/>
                </a:lnTo>
                <a:lnTo>
                  <a:pt x="5606" y="341150"/>
                </a:lnTo>
              </a:path>
              <a:path w="381635" h="571500">
                <a:moveTo>
                  <a:pt x="3233" y="327903"/>
                </a:moveTo>
                <a:lnTo>
                  <a:pt x="3195" y="327678"/>
                </a:lnTo>
                <a:lnTo>
                  <a:pt x="3151" y="327366"/>
                </a:lnTo>
              </a:path>
              <a:path w="381635" h="571500">
                <a:moveTo>
                  <a:pt x="1453" y="314030"/>
                </a:moveTo>
                <a:lnTo>
                  <a:pt x="1421" y="313758"/>
                </a:lnTo>
                <a:lnTo>
                  <a:pt x="1394" y="313453"/>
                </a:lnTo>
              </a:path>
              <a:path w="381635" h="571500">
                <a:moveTo>
                  <a:pt x="0" y="285757"/>
                </a:moveTo>
                <a:lnTo>
                  <a:pt x="0" y="285749"/>
                </a:lnTo>
                <a:lnTo>
                  <a:pt x="0" y="285742"/>
                </a:lnTo>
              </a:path>
              <a:path w="381635" h="571500">
                <a:moveTo>
                  <a:pt x="350" y="271867"/>
                </a:moveTo>
                <a:lnTo>
                  <a:pt x="355" y="271729"/>
                </a:lnTo>
                <a:lnTo>
                  <a:pt x="370" y="271499"/>
                </a:lnTo>
              </a:path>
              <a:path w="381635" h="571500">
                <a:moveTo>
                  <a:pt x="1388" y="258116"/>
                </a:moveTo>
                <a:lnTo>
                  <a:pt x="1421" y="257741"/>
                </a:lnTo>
                <a:lnTo>
                  <a:pt x="1466" y="257354"/>
                </a:lnTo>
              </a:path>
              <a:path w="381635" h="571500">
                <a:moveTo>
                  <a:pt x="3145" y="244180"/>
                </a:moveTo>
                <a:lnTo>
                  <a:pt x="3195" y="243821"/>
                </a:lnTo>
                <a:lnTo>
                  <a:pt x="3243" y="243534"/>
                </a:lnTo>
              </a:path>
              <a:path w="381635" h="571500">
                <a:moveTo>
                  <a:pt x="5605" y="230355"/>
                </a:moveTo>
                <a:lnTo>
                  <a:pt x="5673" y="230002"/>
                </a:lnTo>
                <a:lnTo>
                  <a:pt x="5752" y="229644"/>
                </a:lnTo>
              </a:path>
              <a:path w="381635" h="571500">
                <a:moveTo>
                  <a:pt x="8712" y="216874"/>
                </a:moveTo>
                <a:lnTo>
                  <a:pt x="8848" y="216318"/>
                </a:lnTo>
                <a:lnTo>
                  <a:pt x="9024" y="215673"/>
                </a:lnTo>
              </a:path>
              <a:path w="381635" h="571500">
                <a:moveTo>
                  <a:pt x="12494" y="203536"/>
                </a:moveTo>
                <a:lnTo>
                  <a:pt x="12714" y="202801"/>
                </a:lnTo>
                <a:lnTo>
                  <a:pt x="12960" y="202049"/>
                </a:lnTo>
              </a:path>
              <a:path w="381635" h="571500">
                <a:moveTo>
                  <a:pt x="16986" y="190252"/>
                </a:moveTo>
                <a:lnTo>
                  <a:pt x="17260" y="189483"/>
                </a:lnTo>
                <a:lnTo>
                  <a:pt x="17544" y="188742"/>
                </a:lnTo>
              </a:path>
              <a:path w="381635" h="571500">
                <a:moveTo>
                  <a:pt x="22012" y="177519"/>
                </a:moveTo>
                <a:lnTo>
                  <a:pt x="22476" y="176398"/>
                </a:lnTo>
                <a:lnTo>
                  <a:pt x="22967" y="175289"/>
                </a:lnTo>
              </a:path>
              <a:path w="381635" h="571500">
                <a:moveTo>
                  <a:pt x="28121" y="164057"/>
                </a:moveTo>
                <a:lnTo>
                  <a:pt x="28349" y="163576"/>
                </a:lnTo>
                <a:lnTo>
                  <a:pt x="28608" y="163061"/>
                </a:lnTo>
              </a:path>
              <a:path w="381635" h="571500">
                <a:moveTo>
                  <a:pt x="34513" y="151705"/>
                </a:moveTo>
                <a:lnTo>
                  <a:pt x="34865" y="151048"/>
                </a:lnTo>
                <a:lnTo>
                  <a:pt x="35256" y="150360"/>
                </a:lnTo>
              </a:path>
              <a:path w="381635" h="571500">
                <a:moveTo>
                  <a:pt x="41346" y="139945"/>
                </a:moveTo>
                <a:lnTo>
                  <a:pt x="42008" y="138844"/>
                </a:lnTo>
                <a:lnTo>
                  <a:pt x="42735" y="137704"/>
                </a:lnTo>
              </a:path>
              <a:path w="381635" h="571500">
                <a:moveTo>
                  <a:pt x="48685" y="128597"/>
                </a:moveTo>
                <a:lnTo>
                  <a:pt x="49762" y="126995"/>
                </a:lnTo>
                <a:lnTo>
                  <a:pt x="50866" y="125438"/>
                </a:lnTo>
              </a:path>
              <a:path w="381635" h="571500">
                <a:moveTo>
                  <a:pt x="57449" y="116410"/>
                </a:moveTo>
                <a:lnTo>
                  <a:pt x="58107" y="115528"/>
                </a:lnTo>
                <a:lnTo>
                  <a:pt x="58768" y="114688"/>
                </a:lnTo>
              </a:path>
              <a:path w="381635" h="571500">
                <a:moveTo>
                  <a:pt x="66384" y="105245"/>
                </a:moveTo>
                <a:lnTo>
                  <a:pt x="67024" y="104472"/>
                </a:lnTo>
                <a:lnTo>
                  <a:pt x="67660" y="103739"/>
                </a:lnTo>
              </a:path>
              <a:path w="381635" h="571500">
                <a:moveTo>
                  <a:pt x="75836" y="94567"/>
                </a:moveTo>
                <a:lnTo>
                  <a:pt x="76490" y="93851"/>
                </a:lnTo>
                <a:lnTo>
                  <a:pt x="77073" y="93244"/>
                </a:lnTo>
              </a:path>
              <a:path w="381635" h="571500">
                <a:moveTo>
                  <a:pt x="86113" y="84061"/>
                </a:moveTo>
                <a:lnTo>
                  <a:pt x="86484" y="83694"/>
                </a:lnTo>
                <a:lnTo>
                  <a:pt x="86817" y="83379"/>
                </a:lnTo>
              </a:path>
              <a:path w="381635" h="571500">
                <a:moveTo>
                  <a:pt x="96783" y="74199"/>
                </a:moveTo>
                <a:lnTo>
                  <a:pt x="96980" y="74023"/>
                </a:lnTo>
                <a:lnTo>
                  <a:pt x="97198" y="73836"/>
                </a:lnTo>
              </a:path>
              <a:path w="381635" h="571500">
                <a:moveTo>
                  <a:pt x="107551" y="65190"/>
                </a:moveTo>
                <a:lnTo>
                  <a:pt x="107954" y="64862"/>
                </a:lnTo>
                <a:lnTo>
                  <a:pt x="108339" y="64564"/>
                </a:lnTo>
              </a:path>
              <a:path w="381635" h="571500">
                <a:moveTo>
                  <a:pt x="118863" y="56613"/>
                </a:moveTo>
                <a:lnTo>
                  <a:pt x="119379" y="56233"/>
                </a:lnTo>
                <a:lnTo>
                  <a:pt x="119815" y="55928"/>
                </a:lnTo>
              </a:path>
              <a:path w="381635" h="571500">
                <a:moveTo>
                  <a:pt x="130786" y="48451"/>
                </a:moveTo>
                <a:lnTo>
                  <a:pt x="131228" y="48157"/>
                </a:lnTo>
                <a:lnTo>
                  <a:pt x="131646" y="47894"/>
                </a:lnTo>
              </a:path>
              <a:path w="381635" h="571500">
                <a:moveTo>
                  <a:pt x="142936" y="40974"/>
                </a:moveTo>
                <a:lnTo>
                  <a:pt x="143473" y="40653"/>
                </a:lnTo>
                <a:lnTo>
                  <a:pt x="144056" y="40324"/>
                </a:lnTo>
              </a:path>
              <a:path w="381635" h="571500">
                <a:moveTo>
                  <a:pt x="155356" y="34128"/>
                </a:moveTo>
                <a:lnTo>
                  <a:pt x="156083" y="33740"/>
                </a:lnTo>
                <a:lnTo>
                  <a:pt x="156773" y="33394"/>
                </a:lnTo>
              </a:path>
              <a:path w="381635" h="571500">
                <a:moveTo>
                  <a:pt x="168605" y="27634"/>
                </a:moveTo>
                <a:lnTo>
                  <a:pt x="169028" y="27434"/>
                </a:lnTo>
                <a:lnTo>
                  <a:pt x="169318" y="27306"/>
                </a:lnTo>
              </a:path>
              <a:path w="381635" h="571500">
                <a:moveTo>
                  <a:pt x="195756" y="16719"/>
                </a:moveTo>
                <a:lnTo>
                  <a:pt x="195799" y="16703"/>
                </a:lnTo>
                <a:lnTo>
                  <a:pt x="195892" y="16672"/>
                </a:lnTo>
              </a:path>
              <a:path w="381635" h="571500">
                <a:moveTo>
                  <a:pt x="208872" y="12515"/>
                </a:moveTo>
                <a:lnTo>
                  <a:pt x="209561" y="12304"/>
                </a:lnTo>
                <a:lnTo>
                  <a:pt x="210260" y="12107"/>
                </a:lnTo>
              </a:path>
              <a:path w="381635" h="571500">
                <a:moveTo>
                  <a:pt x="222651" y="8787"/>
                </a:moveTo>
                <a:lnTo>
                  <a:pt x="223528" y="8563"/>
                </a:lnTo>
                <a:lnTo>
                  <a:pt x="224293" y="8387"/>
                </a:lnTo>
              </a:path>
              <a:path w="381635" h="571500">
                <a:moveTo>
                  <a:pt x="237013" y="5624"/>
                </a:moveTo>
                <a:lnTo>
                  <a:pt x="237669" y="5490"/>
                </a:lnTo>
                <a:lnTo>
                  <a:pt x="238256" y="5384"/>
                </a:lnTo>
              </a:path>
              <a:path w="381635" h="571500">
                <a:moveTo>
                  <a:pt x="251430" y="3173"/>
                </a:moveTo>
                <a:lnTo>
                  <a:pt x="251949" y="3092"/>
                </a:lnTo>
                <a:lnTo>
                  <a:pt x="252478" y="3022"/>
                </a:lnTo>
              </a:path>
              <a:path w="381635" h="571500">
                <a:moveTo>
                  <a:pt x="265815" y="1431"/>
                </a:moveTo>
                <a:lnTo>
                  <a:pt x="266333" y="1375"/>
                </a:lnTo>
                <a:lnTo>
                  <a:pt x="266790" y="1337"/>
                </a:lnTo>
              </a:path>
              <a:path w="381635" h="571500">
                <a:moveTo>
                  <a:pt x="280490" y="361"/>
                </a:moveTo>
                <a:lnTo>
                  <a:pt x="280786" y="343"/>
                </a:lnTo>
                <a:lnTo>
                  <a:pt x="280951" y="338"/>
                </a:lnTo>
              </a:path>
              <a:path w="381635" h="571500">
                <a:moveTo>
                  <a:pt x="295232" y="0"/>
                </a:moveTo>
                <a:lnTo>
                  <a:pt x="295268" y="0"/>
                </a:lnTo>
              </a:path>
              <a:path w="381635" h="571500">
                <a:moveTo>
                  <a:pt x="309658" y="340"/>
                </a:moveTo>
                <a:lnTo>
                  <a:pt x="309763" y="343"/>
                </a:lnTo>
                <a:lnTo>
                  <a:pt x="309873" y="350"/>
                </a:lnTo>
              </a:path>
              <a:path w="381635" h="571500">
                <a:moveTo>
                  <a:pt x="323940" y="1352"/>
                </a:moveTo>
                <a:lnTo>
                  <a:pt x="324216" y="1375"/>
                </a:lnTo>
                <a:lnTo>
                  <a:pt x="324429" y="1398"/>
                </a:lnTo>
              </a:path>
              <a:path w="381635" h="571500">
                <a:moveTo>
                  <a:pt x="338373" y="3062"/>
                </a:moveTo>
                <a:lnTo>
                  <a:pt x="338600" y="3092"/>
                </a:lnTo>
                <a:lnTo>
                  <a:pt x="338695" y="3107"/>
                </a:lnTo>
              </a:path>
              <a:path w="381635" h="571500">
                <a:moveTo>
                  <a:pt x="352711" y="5460"/>
                </a:moveTo>
                <a:lnTo>
                  <a:pt x="352880" y="5490"/>
                </a:lnTo>
                <a:lnTo>
                  <a:pt x="352996" y="5514"/>
                </a:lnTo>
              </a:path>
              <a:path w="381635" h="571500">
                <a:moveTo>
                  <a:pt x="366711" y="8492"/>
                </a:moveTo>
                <a:lnTo>
                  <a:pt x="367021" y="8563"/>
                </a:lnTo>
                <a:lnTo>
                  <a:pt x="367355" y="8648"/>
                </a:lnTo>
              </a:path>
              <a:path w="381635" h="571500">
                <a:moveTo>
                  <a:pt x="380699" y="12223"/>
                </a:moveTo>
                <a:lnTo>
                  <a:pt x="380988" y="12304"/>
                </a:lnTo>
                <a:lnTo>
                  <a:pt x="381228" y="12377"/>
                </a:lnTo>
              </a:path>
            </a:pathLst>
          </a:custGeom>
          <a:ln w="76200">
            <a:solidFill>
              <a:srgbClr val="2B2A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93161" y="6439659"/>
            <a:ext cx="49530" cy="215265"/>
          </a:xfrm>
          <a:custGeom>
            <a:avLst/>
            <a:gdLst/>
            <a:ahLst/>
            <a:cxnLst/>
            <a:rect l="l" t="t" r="r" b="b"/>
            <a:pathLst>
              <a:path w="49529" h="215265">
                <a:moveTo>
                  <a:pt x="49424" y="172682"/>
                </a:moveTo>
                <a:lnTo>
                  <a:pt x="49420" y="172793"/>
                </a:lnTo>
                <a:lnTo>
                  <a:pt x="49410" y="172942"/>
                </a:lnTo>
              </a:path>
              <a:path w="49529" h="215265">
                <a:moveTo>
                  <a:pt x="48381" y="186471"/>
                </a:moveTo>
                <a:lnTo>
                  <a:pt x="48353" y="186781"/>
                </a:lnTo>
                <a:lnTo>
                  <a:pt x="48321" y="187057"/>
                </a:lnTo>
              </a:path>
              <a:path w="49529" h="215265">
                <a:moveTo>
                  <a:pt x="46623" y="200390"/>
                </a:moveTo>
                <a:lnTo>
                  <a:pt x="46579" y="200701"/>
                </a:lnTo>
                <a:lnTo>
                  <a:pt x="46542" y="200924"/>
                </a:lnTo>
              </a:path>
              <a:path w="49529" h="215265">
                <a:moveTo>
                  <a:pt x="44171" y="214157"/>
                </a:moveTo>
                <a:lnTo>
                  <a:pt x="44101" y="214519"/>
                </a:lnTo>
                <a:lnTo>
                  <a:pt x="44026" y="214862"/>
                </a:lnTo>
              </a:path>
              <a:path w="49529" h="215265">
                <a:moveTo>
                  <a:pt x="0" y="0"/>
                </a:moveTo>
                <a:lnTo>
                  <a:pt x="2" y="3"/>
                </a:lnTo>
              </a:path>
              <a:path w="49529" h="215265">
                <a:moveTo>
                  <a:pt x="44025" y="102677"/>
                </a:moveTo>
                <a:lnTo>
                  <a:pt x="44101" y="103025"/>
                </a:lnTo>
                <a:lnTo>
                  <a:pt x="44172" y="103393"/>
                </a:lnTo>
              </a:path>
              <a:path w="49529" h="215265">
                <a:moveTo>
                  <a:pt x="46532" y="116558"/>
                </a:moveTo>
                <a:lnTo>
                  <a:pt x="46579" y="116844"/>
                </a:lnTo>
                <a:lnTo>
                  <a:pt x="46629" y="117201"/>
                </a:lnTo>
              </a:path>
              <a:path w="49529" h="215265">
                <a:moveTo>
                  <a:pt x="48308" y="130373"/>
                </a:moveTo>
                <a:lnTo>
                  <a:pt x="48353" y="130764"/>
                </a:lnTo>
                <a:lnTo>
                  <a:pt x="48387" y="131143"/>
                </a:lnTo>
              </a:path>
              <a:path w="49529" h="215265">
                <a:moveTo>
                  <a:pt x="49405" y="144523"/>
                </a:moveTo>
                <a:lnTo>
                  <a:pt x="49420" y="144751"/>
                </a:lnTo>
                <a:lnTo>
                  <a:pt x="49425" y="144888"/>
                </a:lnTo>
              </a:path>
            </a:pathLst>
          </a:custGeom>
          <a:ln w="76200">
            <a:solidFill>
              <a:srgbClr val="2B2A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83764" y="6343711"/>
            <a:ext cx="12827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-585" dirty="0">
                <a:solidFill>
                  <a:srgbClr val="2B2A35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316914" y="2598577"/>
            <a:ext cx="0" cy="635"/>
          </a:xfrm>
          <a:custGeom>
            <a:avLst/>
            <a:gdLst/>
            <a:ahLst/>
            <a:cxnLst/>
            <a:rect l="l" t="t" r="r" b="b"/>
            <a:pathLst>
              <a:path h="635">
                <a:moveTo>
                  <a:pt x="0" y="32"/>
                </a:moveTo>
                <a:lnTo>
                  <a:pt x="0" y="16"/>
                </a:lnTo>
                <a:lnTo>
                  <a:pt x="0" y="0"/>
                </a:lnTo>
              </a:path>
            </a:pathLst>
          </a:custGeom>
          <a:ln w="76200">
            <a:solidFill>
              <a:srgbClr val="2B2A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9502305" y="2274743"/>
            <a:ext cx="443230" cy="647700"/>
            <a:chOff x="9502305" y="2274743"/>
            <a:chExt cx="443230" cy="64770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2305" y="2612494"/>
              <a:ext cx="442907" cy="3099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9540" y="2274743"/>
              <a:ext cx="385671" cy="309945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4575809" y="6016294"/>
            <a:ext cx="590550" cy="647700"/>
            <a:chOff x="14575809" y="6016294"/>
            <a:chExt cx="590550" cy="64770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71065" y="6586396"/>
              <a:ext cx="90768" cy="7759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4613909" y="6054394"/>
              <a:ext cx="514350" cy="554990"/>
            </a:xfrm>
            <a:custGeom>
              <a:avLst/>
              <a:gdLst/>
              <a:ahLst/>
              <a:cxnLst/>
              <a:rect l="l" t="t" r="r" b="b"/>
              <a:pathLst>
                <a:path w="514350" h="554990">
                  <a:moveTo>
                    <a:pt x="195817" y="554802"/>
                  </a:moveTo>
                  <a:lnTo>
                    <a:pt x="195799" y="554796"/>
                  </a:lnTo>
                  <a:lnTo>
                    <a:pt x="195772" y="554786"/>
                  </a:lnTo>
                </a:path>
                <a:path w="514350" h="554990">
                  <a:moveTo>
                    <a:pt x="156069" y="537750"/>
                  </a:moveTo>
                  <a:lnTo>
                    <a:pt x="156067" y="537750"/>
                  </a:lnTo>
                </a:path>
                <a:path w="514350" h="554990">
                  <a:moveTo>
                    <a:pt x="143748" y="531001"/>
                  </a:moveTo>
                  <a:lnTo>
                    <a:pt x="143473" y="530846"/>
                  </a:lnTo>
                  <a:lnTo>
                    <a:pt x="143209" y="530688"/>
                  </a:lnTo>
                </a:path>
                <a:path w="514350" h="554990">
                  <a:moveTo>
                    <a:pt x="131622" y="523590"/>
                  </a:moveTo>
                  <a:lnTo>
                    <a:pt x="131228" y="523342"/>
                  </a:lnTo>
                  <a:lnTo>
                    <a:pt x="130798" y="523056"/>
                  </a:lnTo>
                </a:path>
                <a:path w="514350" h="554990">
                  <a:moveTo>
                    <a:pt x="119817" y="515573"/>
                  </a:moveTo>
                  <a:lnTo>
                    <a:pt x="119379" y="515266"/>
                  </a:lnTo>
                  <a:lnTo>
                    <a:pt x="118859" y="514883"/>
                  </a:lnTo>
                </a:path>
                <a:path w="514350" h="554990">
                  <a:moveTo>
                    <a:pt x="108338" y="506934"/>
                  </a:moveTo>
                  <a:lnTo>
                    <a:pt x="107954" y="506637"/>
                  </a:lnTo>
                  <a:lnTo>
                    <a:pt x="107551" y="506309"/>
                  </a:lnTo>
                </a:path>
                <a:path w="514350" h="554990">
                  <a:moveTo>
                    <a:pt x="97187" y="497653"/>
                  </a:moveTo>
                  <a:lnTo>
                    <a:pt x="96980" y="497476"/>
                  </a:lnTo>
                  <a:lnTo>
                    <a:pt x="96793" y="497308"/>
                  </a:lnTo>
                </a:path>
                <a:path w="514350" h="554990">
                  <a:moveTo>
                    <a:pt x="86813" y="488116"/>
                  </a:moveTo>
                  <a:lnTo>
                    <a:pt x="86484" y="487805"/>
                  </a:lnTo>
                  <a:lnTo>
                    <a:pt x="86133" y="487458"/>
                  </a:lnTo>
                </a:path>
                <a:path w="514350" h="554990">
                  <a:moveTo>
                    <a:pt x="76569" y="477730"/>
                  </a:moveTo>
                  <a:lnTo>
                    <a:pt x="76490" y="477647"/>
                  </a:lnTo>
                  <a:lnTo>
                    <a:pt x="76317" y="477459"/>
                  </a:lnTo>
                </a:path>
                <a:path w="514350" h="554990">
                  <a:moveTo>
                    <a:pt x="67120" y="467138"/>
                  </a:moveTo>
                  <a:lnTo>
                    <a:pt x="67024" y="467027"/>
                  </a:lnTo>
                  <a:lnTo>
                    <a:pt x="66881" y="466855"/>
                  </a:lnTo>
                </a:path>
                <a:path w="514350" h="554990">
                  <a:moveTo>
                    <a:pt x="58234" y="456132"/>
                  </a:moveTo>
                  <a:lnTo>
                    <a:pt x="58107" y="455971"/>
                  </a:lnTo>
                  <a:lnTo>
                    <a:pt x="57979" y="455799"/>
                  </a:lnTo>
                </a:path>
                <a:path w="514350" h="554990">
                  <a:moveTo>
                    <a:pt x="50101" y="444982"/>
                  </a:moveTo>
                  <a:lnTo>
                    <a:pt x="49762" y="444504"/>
                  </a:lnTo>
                  <a:lnTo>
                    <a:pt x="49382" y="443938"/>
                  </a:lnTo>
                </a:path>
                <a:path w="514350" h="554990">
                  <a:moveTo>
                    <a:pt x="42239" y="433016"/>
                  </a:moveTo>
                  <a:lnTo>
                    <a:pt x="42008" y="432654"/>
                  </a:lnTo>
                  <a:lnTo>
                    <a:pt x="41707" y="432154"/>
                  </a:lnTo>
                </a:path>
                <a:path w="514350" h="554990">
                  <a:moveTo>
                    <a:pt x="35246" y="421121"/>
                  </a:moveTo>
                  <a:lnTo>
                    <a:pt x="34865" y="420451"/>
                  </a:lnTo>
                  <a:lnTo>
                    <a:pt x="34455" y="419687"/>
                  </a:lnTo>
                </a:path>
                <a:path w="514350" h="554990">
                  <a:moveTo>
                    <a:pt x="28726" y="408672"/>
                  </a:moveTo>
                  <a:lnTo>
                    <a:pt x="28349" y="407923"/>
                  </a:lnTo>
                  <a:lnTo>
                    <a:pt x="27997" y="407180"/>
                  </a:lnTo>
                </a:path>
                <a:path w="514350" h="554990">
                  <a:moveTo>
                    <a:pt x="22592" y="395363"/>
                  </a:moveTo>
                  <a:lnTo>
                    <a:pt x="22476" y="395101"/>
                  </a:lnTo>
                  <a:lnTo>
                    <a:pt x="22327" y="394742"/>
                  </a:lnTo>
                </a:path>
                <a:path w="514350" h="554990">
                  <a:moveTo>
                    <a:pt x="17671" y="383087"/>
                  </a:moveTo>
                  <a:lnTo>
                    <a:pt x="17260" y="382016"/>
                  </a:lnTo>
                  <a:lnTo>
                    <a:pt x="16809" y="380748"/>
                  </a:lnTo>
                </a:path>
                <a:path w="514350" h="554990">
                  <a:moveTo>
                    <a:pt x="13111" y="369910"/>
                  </a:moveTo>
                  <a:lnTo>
                    <a:pt x="12714" y="368698"/>
                  </a:lnTo>
                  <a:lnTo>
                    <a:pt x="12350" y="367483"/>
                  </a:lnTo>
                </a:path>
                <a:path w="514350" h="554990">
                  <a:moveTo>
                    <a:pt x="9044" y="355898"/>
                  </a:moveTo>
                  <a:lnTo>
                    <a:pt x="8848" y="355181"/>
                  </a:lnTo>
                  <a:lnTo>
                    <a:pt x="8688" y="354529"/>
                  </a:lnTo>
                </a:path>
                <a:path w="514350" h="554990">
                  <a:moveTo>
                    <a:pt x="5755" y="341870"/>
                  </a:moveTo>
                  <a:lnTo>
                    <a:pt x="5673" y="341496"/>
                  </a:lnTo>
                  <a:lnTo>
                    <a:pt x="5596" y="341094"/>
                  </a:lnTo>
                </a:path>
                <a:path w="514350" h="554990">
                  <a:moveTo>
                    <a:pt x="3433" y="329108"/>
                  </a:moveTo>
                  <a:lnTo>
                    <a:pt x="3195" y="327678"/>
                  </a:lnTo>
                  <a:lnTo>
                    <a:pt x="2955" y="325969"/>
                  </a:lnTo>
                </a:path>
                <a:path w="514350" h="554990">
                  <a:moveTo>
                    <a:pt x="1652" y="315768"/>
                  </a:moveTo>
                  <a:lnTo>
                    <a:pt x="1421" y="313758"/>
                  </a:lnTo>
                  <a:lnTo>
                    <a:pt x="1241" y="311728"/>
                  </a:lnTo>
                </a:path>
                <a:path w="514350" h="554990">
                  <a:moveTo>
                    <a:pt x="455" y="301351"/>
                  </a:moveTo>
                  <a:lnTo>
                    <a:pt x="355" y="299770"/>
                  </a:lnTo>
                  <a:lnTo>
                    <a:pt x="304" y="298428"/>
                  </a:lnTo>
                </a:path>
                <a:path w="514350" h="554990">
                  <a:moveTo>
                    <a:pt x="0" y="285778"/>
                  </a:moveTo>
                  <a:lnTo>
                    <a:pt x="0" y="285749"/>
                  </a:lnTo>
                  <a:lnTo>
                    <a:pt x="0" y="285721"/>
                  </a:lnTo>
                </a:path>
                <a:path w="514350" h="554990">
                  <a:moveTo>
                    <a:pt x="314" y="272816"/>
                  </a:moveTo>
                  <a:lnTo>
                    <a:pt x="355" y="271729"/>
                  </a:lnTo>
                  <a:lnTo>
                    <a:pt x="437" y="270441"/>
                  </a:lnTo>
                </a:path>
                <a:path w="514350" h="554990">
                  <a:moveTo>
                    <a:pt x="1301" y="259094"/>
                  </a:moveTo>
                  <a:lnTo>
                    <a:pt x="1421" y="257741"/>
                  </a:lnTo>
                  <a:lnTo>
                    <a:pt x="1576" y="256388"/>
                  </a:lnTo>
                </a:path>
                <a:path w="514350" h="554990">
                  <a:moveTo>
                    <a:pt x="3073" y="244692"/>
                  </a:moveTo>
                  <a:lnTo>
                    <a:pt x="3195" y="243821"/>
                  </a:lnTo>
                  <a:lnTo>
                    <a:pt x="3326" y="243037"/>
                  </a:lnTo>
                </a:path>
                <a:path w="514350" h="554990">
                  <a:moveTo>
                    <a:pt x="5599" y="230386"/>
                  </a:moveTo>
                  <a:lnTo>
                    <a:pt x="5673" y="230002"/>
                  </a:lnTo>
                  <a:lnTo>
                    <a:pt x="5757" y="229617"/>
                  </a:lnTo>
                </a:path>
                <a:path w="514350" h="554990">
                  <a:moveTo>
                    <a:pt x="8635" y="217186"/>
                  </a:moveTo>
                  <a:lnTo>
                    <a:pt x="8848" y="216318"/>
                  </a:lnTo>
                  <a:lnTo>
                    <a:pt x="9126" y="215300"/>
                  </a:lnTo>
                </a:path>
                <a:path w="514350" h="554990">
                  <a:moveTo>
                    <a:pt x="12258" y="204322"/>
                  </a:moveTo>
                  <a:lnTo>
                    <a:pt x="12714" y="202801"/>
                  </a:lnTo>
                  <a:lnTo>
                    <a:pt x="13237" y="201203"/>
                  </a:lnTo>
                </a:path>
                <a:path w="514350" h="554990">
                  <a:moveTo>
                    <a:pt x="16662" y="191164"/>
                  </a:moveTo>
                  <a:lnTo>
                    <a:pt x="17260" y="189483"/>
                  </a:lnTo>
                  <a:lnTo>
                    <a:pt x="17861" y="187918"/>
                  </a:lnTo>
                </a:path>
                <a:path w="514350" h="554990">
                  <a:moveTo>
                    <a:pt x="21973" y="177614"/>
                  </a:moveTo>
                  <a:lnTo>
                    <a:pt x="22476" y="176398"/>
                  </a:lnTo>
                  <a:lnTo>
                    <a:pt x="23023" y="175163"/>
                  </a:lnTo>
                </a:path>
                <a:path w="514350" h="554990">
                  <a:moveTo>
                    <a:pt x="27577" y="165205"/>
                  </a:moveTo>
                  <a:lnTo>
                    <a:pt x="28349" y="163576"/>
                  </a:lnTo>
                  <a:lnTo>
                    <a:pt x="29238" y="161813"/>
                  </a:lnTo>
                </a:path>
                <a:path w="514350" h="554990">
                  <a:moveTo>
                    <a:pt x="33920" y="152810"/>
                  </a:moveTo>
                  <a:lnTo>
                    <a:pt x="34865" y="151048"/>
                  </a:lnTo>
                  <a:lnTo>
                    <a:pt x="35854" y="149310"/>
                  </a:lnTo>
                </a:path>
                <a:path w="514350" h="554990">
                  <a:moveTo>
                    <a:pt x="41055" y="140428"/>
                  </a:moveTo>
                  <a:lnTo>
                    <a:pt x="42008" y="138844"/>
                  </a:lnTo>
                  <a:lnTo>
                    <a:pt x="42979" y="137320"/>
                  </a:lnTo>
                </a:path>
                <a:path w="514350" h="554990">
                  <a:moveTo>
                    <a:pt x="48641" y="128662"/>
                  </a:moveTo>
                  <a:lnTo>
                    <a:pt x="49762" y="126995"/>
                  </a:lnTo>
                  <a:lnTo>
                    <a:pt x="50922" y="125359"/>
                  </a:lnTo>
                </a:path>
                <a:path w="514350" h="554990">
                  <a:moveTo>
                    <a:pt x="57081" y="116902"/>
                  </a:moveTo>
                  <a:lnTo>
                    <a:pt x="58107" y="115528"/>
                  </a:lnTo>
                  <a:lnTo>
                    <a:pt x="59200" y="114139"/>
                  </a:lnTo>
                </a:path>
                <a:path w="514350" h="554990">
                  <a:moveTo>
                    <a:pt x="65887" y="105846"/>
                  </a:moveTo>
                  <a:lnTo>
                    <a:pt x="67024" y="104472"/>
                  </a:lnTo>
                  <a:lnTo>
                    <a:pt x="68218" y="103098"/>
                  </a:lnTo>
                </a:path>
                <a:path w="514350" h="554990">
                  <a:moveTo>
                    <a:pt x="75211" y="95251"/>
                  </a:moveTo>
                  <a:lnTo>
                    <a:pt x="76490" y="93851"/>
                  </a:lnTo>
                  <a:lnTo>
                    <a:pt x="77812" y="92474"/>
                  </a:lnTo>
                </a:path>
                <a:path w="514350" h="554990">
                  <a:moveTo>
                    <a:pt x="84921" y="85243"/>
                  </a:moveTo>
                  <a:lnTo>
                    <a:pt x="86484" y="83694"/>
                  </a:lnTo>
                  <a:lnTo>
                    <a:pt x="88106" y="82162"/>
                  </a:lnTo>
                </a:path>
                <a:path w="514350" h="554990">
                  <a:moveTo>
                    <a:pt x="95580" y="75281"/>
                  </a:moveTo>
                  <a:lnTo>
                    <a:pt x="96980" y="74022"/>
                  </a:lnTo>
                  <a:lnTo>
                    <a:pt x="98391" y="72815"/>
                  </a:lnTo>
                </a:path>
                <a:path w="514350" h="554990">
                  <a:moveTo>
                    <a:pt x="106756" y="65837"/>
                  </a:moveTo>
                  <a:lnTo>
                    <a:pt x="107954" y="64862"/>
                  </a:lnTo>
                  <a:lnTo>
                    <a:pt x="109091" y="63981"/>
                  </a:lnTo>
                </a:path>
                <a:path w="514350" h="554990">
                  <a:moveTo>
                    <a:pt x="118568" y="56830"/>
                  </a:moveTo>
                  <a:lnTo>
                    <a:pt x="119379" y="56233"/>
                  </a:lnTo>
                  <a:lnTo>
                    <a:pt x="120073" y="55747"/>
                  </a:lnTo>
                </a:path>
                <a:path w="514350" h="554990">
                  <a:moveTo>
                    <a:pt x="130767" y="48463"/>
                  </a:moveTo>
                  <a:lnTo>
                    <a:pt x="131228" y="48157"/>
                  </a:lnTo>
                  <a:lnTo>
                    <a:pt x="131655" y="47888"/>
                  </a:lnTo>
                </a:path>
                <a:path w="514350" h="554990">
                  <a:moveTo>
                    <a:pt x="142900" y="40995"/>
                  </a:moveTo>
                  <a:lnTo>
                    <a:pt x="143473" y="40653"/>
                  </a:lnTo>
                  <a:lnTo>
                    <a:pt x="144105" y="40297"/>
                  </a:lnTo>
                </a:path>
                <a:path w="514350" h="554990">
                  <a:moveTo>
                    <a:pt x="155122" y="34252"/>
                  </a:moveTo>
                  <a:lnTo>
                    <a:pt x="156083" y="33740"/>
                  </a:lnTo>
                  <a:lnTo>
                    <a:pt x="157075" y="33242"/>
                  </a:lnTo>
                </a:path>
                <a:path w="514350" h="554990">
                  <a:moveTo>
                    <a:pt x="167767" y="28030"/>
                  </a:moveTo>
                  <a:lnTo>
                    <a:pt x="169028" y="27434"/>
                  </a:lnTo>
                  <a:lnTo>
                    <a:pt x="170281" y="26879"/>
                  </a:lnTo>
                </a:path>
                <a:path w="514350" h="554990">
                  <a:moveTo>
                    <a:pt x="180716" y="22399"/>
                  </a:moveTo>
                  <a:lnTo>
                    <a:pt x="182278" y="21751"/>
                  </a:lnTo>
                  <a:lnTo>
                    <a:pt x="183867" y="21136"/>
                  </a:lnTo>
                </a:path>
                <a:path w="514350" h="554990">
                  <a:moveTo>
                    <a:pt x="194419" y="17200"/>
                  </a:moveTo>
                  <a:lnTo>
                    <a:pt x="195799" y="16703"/>
                  </a:lnTo>
                  <a:lnTo>
                    <a:pt x="197167" y="16248"/>
                  </a:lnTo>
                </a:path>
                <a:path w="514350" h="554990">
                  <a:moveTo>
                    <a:pt x="208258" y="12703"/>
                  </a:moveTo>
                  <a:lnTo>
                    <a:pt x="209561" y="12304"/>
                  </a:lnTo>
                  <a:lnTo>
                    <a:pt x="210771" y="11964"/>
                  </a:lnTo>
                </a:path>
                <a:path w="514350" h="554990">
                  <a:moveTo>
                    <a:pt x="222492" y="8827"/>
                  </a:moveTo>
                  <a:lnTo>
                    <a:pt x="223528" y="8563"/>
                  </a:lnTo>
                  <a:lnTo>
                    <a:pt x="224401" y="8362"/>
                  </a:lnTo>
                </a:path>
                <a:path w="514350" h="554990">
                  <a:moveTo>
                    <a:pt x="237004" y="5626"/>
                  </a:moveTo>
                  <a:lnTo>
                    <a:pt x="237669" y="5490"/>
                  </a:lnTo>
                  <a:lnTo>
                    <a:pt x="238259" y="5384"/>
                  </a:lnTo>
                </a:path>
                <a:path w="514350" h="554990">
                  <a:moveTo>
                    <a:pt x="251427" y="3173"/>
                  </a:moveTo>
                  <a:lnTo>
                    <a:pt x="251949" y="3092"/>
                  </a:lnTo>
                  <a:lnTo>
                    <a:pt x="252480" y="3022"/>
                  </a:lnTo>
                </a:path>
                <a:path w="514350" h="554990">
                  <a:moveTo>
                    <a:pt x="265814" y="1431"/>
                  </a:moveTo>
                  <a:lnTo>
                    <a:pt x="266333" y="1375"/>
                  </a:lnTo>
                  <a:lnTo>
                    <a:pt x="266791" y="1337"/>
                  </a:lnTo>
                </a:path>
                <a:path w="514350" h="554990">
                  <a:moveTo>
                    <a:pt x="280490" y="361"/>
                  </a:moveTo>
                  <a:lnTo>
                    <a:pt x="280786" y="343"/>
                  </a:lnTo>
                  <a:lnTo>
                    <a:pt x="280951" y="338"/>
                  </a:lnTo>
                </a:path>
                <a:path w="514350" h="554990">
                  <a:moveTo>
                    <a:pt x="295232" y="0"/>
                  </a:moveTo>
                  <a:lnTo>
                    <a:pt x="295268" y="0"/>
                  </a:lnTo>
                </a:path>
                <a:path w="514350" h="554990">
                  <a:moveTo>
                    <a:pt x="309659" y="340"/>
                  </a:moveTo>
                  <a:lnTo>
                    <a:pt x="309763" y="343"/>
                  </a:lnTo>
                  <a:lnTo>
                    <a:pt x="309871" y="350"/>
                  </a:lnTo>
                </a:path>
                <a:path w="514350" h="554990">
                  <a:moveTo>
                    <a:pt x="323942" y="1352"/>
                  </a:moveTo>
                  <a:lnTo>
                    <a:pt x="324216" y="1375"/>
                  </a:lnTo>
                  <a:lnTo>
                    <a:pt x="324426" y="1398"/>
                  </a:lnTo>
                </a:path>
                <a:path w="514350" h="554990">
                  <a:moveTo>
                    <a:pt x="338376" y="3063"/>
                  </a:moveTo>
                  <a:lnTo>
                    <a:pt x="338600" y="3092"/>
                  </a:lnTo>
                  <a:lnTo>
                    <a:pt x="338692" y="3106"/>
                  </a:lnTo>
                </a:path>
                <a:path w="514350" h="554990">
                  <a:moveTo>
                    <a:pt x="352714" y="5460"/>
                  </a:moveTo>
                  <a:lnTo>
                    <a:pt x="352880" y="5490"/>
                  </a:lnTo>
                  <a:lnTo>
                    <a:pt x="352992" y="5513"/>
                  </a:lnTo>
                </a:path>
                <a:path w="514350" h="554990">
                  <a:moveTo>
                    <a:pt x="366679" y="8484"/>
                  </a:moveTo>
                  <a:lnTo>
                    <a:pt x="367021" y="8563"/>
                  </a:lnTo>
                  <a:lnTo>
                    <a:pt x="367394" y="8658"/>
                  </a:lnTo>
                </a:path>
                <a:path w="514350" h="554990">
                  <a:moveTo>
                    <a:pt x="380417" y="12144"/>
                  </a:moveTo>
                  <a:lnTo>
                    <a:pt x="380988" y="12304"/>
                  </a:lnTo>
                  <a:lnTo>
                    <a:pt x="381527" y="12469"/>
                  </a:lnTo>
                </a:path>
                <a:path w="514350" h="554990">
                  <a:moveTo>
                    <a:pt x="394129" y="16496"/>
                  </a:moveTo>
                  <a:lnTo>
                    <a:pt x="394750" y="16703"/>
                  </a:lnTo>
                  <a:lnTo>
                    <a:pt x="395257" y="16885"/>
                  </a:lnTo>
                </a:path>
                <a:path w="514350" h="554990">
                  <a:moveTo>
                    <a:pt x="407512" y="21457"/>
                  </a:moveTo>
                  <a:lnTo>
                    <a:pt x="408271" y="21751"/>
                  </a:lnTo>
                  <a:lnTo>
                    <a:pt x="408913" y="22017"/>
                  </a:lnTo>
                </a:path>
                <a:path w="514350" h="554990">
                  <a:moveTo>
                    <a:pt x="421230" y="27305"/>
                  </a:moveTo>
                  <a:lnTo>
                    <a:pt x="421521" y="27434"/>
                  </a:lnTo>
                  <a:lnTo>
                    <a:pt x="421780" y="27557"/>
                  </a:lnTo>
                </a:path>
                <a:path w="514350" h="554990">
                  <a:moveTo>
                    <a:pt x="493366" y="73848"/>
                  </a:moveTo>
                  <a:lnTo>
                    <a:pt x="493569" y="74022"/>
                  </a:lnTo>
                  <a:lnTo>
                    <a:pt x="493642" y="74088"/>
                  </a:lnTo>
                </a:path>
                <a:path w="514350" h="554990">
                  <a:moveTo>
                    <a:pt x="503650" y="83302"/>
                  </a:moveTo>
                  <a:lnTo>
                    <a:pt x="504065" y="83694"/>
                  </a:lnTo>
                  <a:lnTo>
                    <a:pt x="504383" y="84009"/>
                  </a:lnTo>
                </a:path>
                <a:path w="514350" h="554990">
                  <a:moveTo>
                    <a:pt x="514014" y="93805"/>
                  </a:moveTo>
                  <a:lnTo>
                    <a:pt x="514059" y="93851"/>
                  </a:lnTo>
                  <a:lnTo>
                    <a:pt x="514084" y="93879"/>
                  </a:lnTo>
                </a:path>
              </a:pathLst>
            </a:custGeom>
            <a:ln w="76200">
              <a:solidFill>
                <a:srgbClr val="2B2A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807635" y="6085423"/>
            <a:ext cx="20320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dirty="0">
                <a:solidFill>
                  <a:srgbClr val="2B2A35"/>
                </a:solidFill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187749" y="7014993"/>
            <a:ext cx="2994025" cy="3714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250" spc="-180" dirty="0">
                <a:solidFill>
                  <a:srgbClr val="463C3B"/>
                </a:solidFill>
                <a:latin typeface="Arial"/>
                <a:cs typeface="Arial"/>
              </a:rPr>
              <a:t>Accepté</a:t>
            </a:r>
            <a:r>
              <a:rPr sz="2250" spc="-3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250" spc="80" dirty="0">
                <a:solidFill>
                  <a:srgbClr val="463C3B"/>
                </a:solidFill>
                <a:latin typeface="Arial"/>
                <a:cs typeface="Arial"/>
              </a:rPr>
              <a:t>-</a:t>
            </a:r>
            <a:r>
              <a:rPr sz="225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250" spc="-195" dirty="0">
                <a:solidFill>
                  <a:srgbClr val="463C3B"/>
                </a:solidFill>
                <a:latin typeface="Arial"/>
                <a:cs typeface="Arial"/>
              </a:rPr>
              <a:t>Rejeté</a:t>
            </a:r>
            <a:r>
              <a:rPr sz="225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250" spc="80" dirty="0">
                <a:solidFill>
                  <a:srgbClr val="463C3B"/>
                </a:solidFill>
                <a:latin typeface="Arial"/>
                <a:cs typeface="Arial"/>
              </a:rPr>
              <a:t>-</a:t>
            </a:r>
            <a:r>
              <a:rPr sz="225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250" spc="-160" dirty="0">
                <a:solidFill>
                  <a:srgbClr val="463C3B"/>
                </a:solidFill>
                <a:latin typeface="Arial"/>
                <a:cs typeface="Arial"/>
              </a:rPr>
              <a:t>Vu-</a:t>
            </a:r>
            <a:r>
              <a:rPr sz="2250" spc="-33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250" spc="-135" dirty="0">
                <a:solidFill>
                  <a:srgbClr val="463C3B"/>
                </a:solidFill>
                <a:latin typeface="Arial"/>
                <a:cs typeface="Arial"/>
              </a:rPr>
              <a:t>Signé</a:t>
            </a:r>
            <a:endParaRPr sz="225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194432" y="3191271"/>
            <a:ext cx="8849360" cy="5624830"/>
            <a:chOff x="5194432" y="3191271"/>
            <a:chExt cx="8849360" cy="562483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2934" y="3191271"/>
              <a:ext cx="1238249" cy="48575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4432" y="3681587"/>
              <a:ext cx="8848739" cy="513399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087404" y="4232299"/>
              <a:ext cx="590550" cy="571500"/>
            </a:xfrm>
            <a:custGeom>
              <a:avLst/>
              <a:gdLst/>
              <a:ahLst/>
              <a:cxnLst/>
              <a:rect l="l" t="t" r="r" b="b"/>
              <a:pathLst>
                <a:path w="590550" h="571500">
                  <a:moveTo>
                    <a:pt x="590198" y="299666"/>
                  </a:moveTo>
                  <a:lnTo>
                    <a:pt x="590194" y="299770"/>
                  </a:lnTo>
                  <a:lnTo>
                    <a:pt x="590181" y="299979"/>
                  </a:lnTo>
                </a:path>
                <a:path w="590550" h="571500">
                  <a:moveTo>
                    <a:pt x="589141" y="313609"/>
                  </a:moveTo>
                  <a:lnTo>
                    <a:pt x="589127" y="313758"/>
                  </a:lnTo>
                  <a:lnTo>
                    <a:pt x="589105" y="313951"/>
                  </a:lnTo>
                </a:path>
                <a:path w="590550" h="571500">
                  <a:moveTo>
                    <a:pt x="532705" y="455618"/>
                  </a:moveTo>
                  <a:lnTo>
                    <a:pt x="532442" y="455971"/>
                  </a:lnTo>
                  <a:lnTo>
                    <a:pt x="532082" y="456429"/>
                  </a:lnTo>
                </a:path>
                <a:path w="590550" h="571500">
                  <a:moveTo>
                    <a:pt x="523760" y="466743"/>
                  </a:moveTo>
                  <a:lnTo>
                    <a:pt x="523525" y="467027"/>
                  </a:lnTo>
                  <a:lnTo>
                    <a:pt x="523266" y="467326"/>
                  </a:lnTo>
                </a:path>
                <a:path w="590550" h="571500">
                  <a:moveTo>
                    <a:pt x="421770" y="543947"/>
                  </a:moveTo>
                  <a:lnTo>
                    <a:pt x="421521" y="544065"/>
                  </a:lnTo>
                  <a:lnTo>
                    <a:pt x="421242" y="544188"/>
                  </a:lnTo>
                </a:path>
                <a:path w="590550" h="571500">
                  <a:moveTo>
                    <a:pt x="408896" y="549489"/>
                  </a:moveTo>
                  <a:lnTo>
                    <a:pt x="408271" y="549748"/>
                  </a:lnTo>
                  <a:lnTo>
                    <a:pt x="407531" y="550035"/>
                  </a:lnTo>
                </a:path>
                <a:path w="590550" h="571500">
                  <a:moveTo>
                    <a:pt x="395239" y="554620"/>
                  </a:moveTo>
                  <a:lnTo>
                    <a:pt x="394750" y="554796"/>
                  </a:lnTo>
                  <a:lnTo>
                    <a:pt x="394148" y="554996"/>
                  </a:lnTo>
                </a:path>
                <a:path w="590550" h="571500">
                  <a:moveTo>
                    <a:pt x="381520" y="559032"/>
                  </a:moveTo>
                  <a:lnTo>
                    <a:pt x="380988" y="559195"/>
                  </a:lnTo>
                  <a:lnTo>
                    <a:pt x="380425" y="559353"/>
                  </a:lnTo>
                </a:path>
                <a:path w="590550" h="571500">
                  <a:moveTo>
                    <a:pt x="367377" y="562845"/>
                  </a:moveTo>
                  <a:lnTo>
                    <a:pt x="367021" y="562936"/>
                  </a:lnTo>
                  <a:lnTo>
                    <a:pt x="366697" y="563010"/>
                  </a:lnTo>
                </a:path>
                <a:path w="590550" h="571500">
                  <a:moveTo>
                    <a:pt x="352943" y="565996"/>
                  </a:moveTo>
                  <a:lnTo>
                    <a:pt x="352880" y="566009"/>
                  </a:lnTo>
                  <a:lnTo>
                    <a:pt x="352762" y="566030"/>
                  </a:lnTo>
                </a:path>
                <a:path w="590550" h="571500">
                  <a:moveTo>
                    <a:pt x="338697" y="568391"/>
                  </a:moveTo>
                  <a:lnTo>
                    <a:pt x="338600" y="568407"/>
                  </a:lnTo>
                  <a:lnTo>
                    <a:pt x="338371" y="568437"/>
                  </a:lnTo>
                </a:path>
                <a:path w="590550" h="571500">
                  <a:moveTo>
                    <a:pt x="324441" y="570099"/>
                  </a:moveTo>
                  <a:lnTo>
                    <a:pt x="324216" y="570123"/>
                  </a:lnTo>
                  <a:lnTo>
                    <a:pt x="323928" y="570147"/>
                  </a:lnTo>
                </a:path>
                <a:path w="590550" h="571500">
                  <a:moveTo>
                    <a:pt x="309871" y="571149"/>
                  </a:moveTo>
                  <a:lnTo>
                    <a:pt x="309763" y="571155"/>
                  </a:lnTo>
                  <a:lnTo>
                    <a:pt x="309661" y="571159"/>
                  </a:lnTo>
                </a:path>
                <a:path w="590550" h="571500">
                  <a:moveTo>
                    <a:pt x="295261" y="571499"/>
                  </a:moveTo>
                  <a:lnTo>
                    <a:pt x="295253" y="571499"/>
                  </a:lnTo>
                </a:path>
                <a:path w="590550" h="571500">
                  <a:moveTo>
                    <a:pt x="280949" y="571161"/>
                  </a:moveTo>
                  <a:lnTo>
                    <a:pt x="280786" y="571155"/>
                  </a:lnTo>
                  <a:lnTo>
                    <a:pt x="280492" y="571138"/>
                  </a:lnTo>
                </a:path>
                <a:path w="590550" h="571500">
                  <a:moveTo>
                    <a:pt x="266803" y="570162"/>
                  </a:moveTo>
                  <a:lnTo>
                    <a:pt x="266333" y="570123"/>
                  </a:lnTo>
                  <a:lnTo>
                    <a:pt x="265803" y="570066"/>
                  </a:lnTo>
                </a:path>
                <a:path w="590550" h="571500">
                  <a:moveTo>
                    <a:pt x="252482" y="568477"/>
                  </a:moveTo>
                  <a:lnTo>
                    <a:pt x="251949" y="568407"/>
                  </a:lnTo>
                  <a:lnTo>
                    <a:pt x="251428" y="568325"/>
                  </a:lnTo>
                </a:path>
                <a:path w="590550" h="571500">
                  <a:moveTo>
                    <a:pt x="238208" y="566106"/>
                  </a:moveTo>
                  <a:lnTo>
                    <a:pt x="237669" y="566009"/>
                  </a:lnTo>
                  <a:lnTo>
                    <a:pt x="237062" y="565885"/>
                  </a:lnTo>
                </a:path>
                <a:path w="590550" h="571500">
                  <a:moveTo>
                    <a:pt x="224306" y="563115"/>
                  </a:moveTo>
                  <a:lnTo>
                    <a:pt x="223528" y="562936"/>
                  </a:lnTo>
                  <a:lnTo>
                    <a:pt x="222616" y="562703"/>
                  </a:lnTo>
                </a:path>
                <a:path w="590550" h="571500">
                  <a:moveTo>
                    <a:pt x="210532" y="559468"/>
                  </a:moveTo>
                  <a:lnTo>
                    <a:pt x="209561" y="559195"/>
                  </a:lnTo>
                  <a:lnTo>
                    <a:pt x="208558" y="558888"/>
                  </a:lnTo>
                </a:path>
                <a:path w="590550" h="571500">
                  <a:moveTo>
                    <a:pt x="196833" y="555140"/>
                  </a:moveTo>
                  <a:lnTo>
                    <a:pt x="195799" y="554796"/>
                  </a:lnTo>
                  <a:lnTo>
                    <a:pt x="194781" y="554430"/>
                  </a:lnTo>
                </a:path>
                <a:path w="590550" h="571500">
                  <a:moveTo>
                    <a:pt x="183799" y="550337"/>
                  </a:moveTo>
                  <a:lnTo>
                    <a:pt x="182278" y="549748"/>
                  </a:lnTo>
                  <a:lnTo>
                    <a:pt x="180744" y="549112"/>
                  </a:lnTo>
                </a:path>
                <a:path w="590550" h="571500">
                  <a:moveTo>
                    <a:pt x="170257" y="544609"/>
                  </a:moveTo>
                  <a:lnTo>
                    <a:pt x="169028" y="544065"/>
                  </a:lnTo>
                  <a:lnTo>
                    <a:pt x="167788" y="543479"/>
                  </a:lnTo>
                </a:path>
                <a:path w="590550" h="571500">
                  <a:moveTo>
                    <a:pt x="157075" y="538256"/>
                  </a:moveTo>
                  <a:lnTo>
                    <a:pt x="156083" y="537758"/>
                  </a:lnTo>
                  <a:lnTo>
                    <a:pt x="155124" y="537247"/>
                  </a:lnTo>
                </a:path>
                <a:path w="590550" h="571500">
                  <a:moveTo>
                    <a:pt x="144069" y="531182"/>
                  </a:moveTo>
                  <a:lnTo>
                    <a:pt x="143473" y="530846"/>
                  </a:lnTo>
                  <a:lnTo>
                    <a:pt x="142935" y="530525"/>
                  </a:lnTo>
                </a:path>
                <a:path w="590550" h="571500">
                  <a:moveTo>
                    <a:pt x="131627" y="523593"/>
                  </a:moveTo>
                  <a:lnTo>
                    <a:pt x="131228" y="523342"/>
                  </a:lnTo>
                  <a:lnTo>
                    <a:pt x="130795" y="523054"/>
                  </a:lnTo>
                </a:path>
                <a:path w="590550" h="571500">
                  <a:moveTo>
                    <a:pt x="120037" y="515727"/>
                  </a:moveTo>
                  <a:lnTo>
                    <a:pt x="119379" y="515266"/>
                  </a:lnTo>
                  <a:lnTo>
                    <a:pt x="118617" y="514705"/>
                  </a:lnTo>
                </a:path>
                <a:path w="590550" h="571500">
                  <a:moveTo>
                    <a:pt x="108901" y="507370"/>
                  </a:moveTo>
                  <a:lnTo>
                    <a:pt x="107954" y="506637"/>
                  </a:lnTo>
                  <a:lnTo>
                    <a:pt x="107003" y="505863"/>
                  </a:lnTo>
                </a:path>
                <a:path w="590550" h="571500">
                  <a:moveTo>
                    <a:pt x="97801" y="498179"/>
                  </a:moveTo>
                  <a:lnTo>
                    <a:pt x="96980" y="497476"/>
                  </a:lnTo>
                  <a:lnTo>
                    <a:pt x="96256" y="496826"/>
                  </a:lnTo>
                </a:path>
                <a:path w="590550" h="571500">
                  <a:moveTo>
                    <a:pt x="86826" y="488128"/>
                  </a:moveTo>
                  <a:lnTo>
                    <a:pt x="86484" y="487805"/>
                  </a:lnTo>
                  <a:lnTo>
                    <a:pt x="86114" y="487439"/>
                  </a:lnTo>
                </a:path>
                <a:path w="590550" h="571500">
                  <a:moveTo>
                    <a:pt x="77224" y="478412"/>
                  </a:moveTo>
                  <a:lnTo>
                    <a:pt x="76490" y="477647"/>
                  </a:lnTo>
                  <a:lnTo>
                    <a:pt x="75659" y="476738"/>
                  </a:lnTo>
                </a:path>
                <a:path w="590550" h="571500">
                  <a:moveTo>
                    <a:pt x="68031" y="468186"/>
                  </a:moveTo>
                  <a:lnTo>
                    <a:pt x="67024" y="467027"/>
                  </a:lnTo>
                  <a:lnTo>
                    <a:pt x="66014" y="465806"/>
                  </a:lnTo>
                </a:path>
                <a:path w="590550" h="571500">
                  <a:moveTo>
                    <a:pt x="59157" y="457306"/>
                  </a:moveTo>
                  <a:lnTo>
                    <a:pt x="58107" y="455971"/>
                  </a:lnTo>
                  <a:lnTo>
                    <a:pt x="57108" y="454633"/>
                  </a:lnTo>
                </a:path>
                <a:path w="590550" h="571500">
                  <a:moveTo>
                    <a:pt x="50907" y="446118"/>
                  </a:moveTo>
                  <a:lnTo>
                    <a:pt x="49762" y="444504"/>
                  </a:lnTo>
                  <a:lnTo>
                    <a:pt x="48654" y="442856"/>
                  </a:lnTo>
                </a:path>
                <a:path w="590550" h="571500">
                  <a:moveTo>
                    <a:pt x="42966" y="434158"/>
                  </a:moveTo>
                  <a:lnTo>
                    <a:pt x="42008" y="432654"/>
                  </a:lnTo>
                  <a:lnTo>
                    <a:pt x="41067" y="431091"/>
                  </a:lnTo>
                </a:path>
                <a:path w="590550" h="571500">
                  <a:moveTo>
                    <a:pt x="35842" y="422169"/>
                  </a:moveTo>
                  <a:lnTo>
                    <a:pt x="34865" y="420451"/>
                  </a:lnTo>
                  <a:lnTo>
                    <a:pt x="33931" y="418708"/>
                  </a:lnTo>
                </a:path>
                <a:path w="590550" h="571500">
                  <a:moveTo>
                    <a:pt x="29228" y="409666"/>
                  </a:moveTo>
                  <a:lnTo>
                    <a:pt x="28349" y="407923"/>
                  </a:lnTo>
                  <a:lnTo>
                    <a:pt x="27586" y="406312"/>
                  </a:lnTo>
                </a:path>
                <a:path w="590550" h="571500">
                  <a:moveTo>
                    <a:pt x="23014" y="396315"/>
                  </a:moveTo>
                  <a:lnTo>
                    <a:pt x="22476" y="395101"/>
                  </a:lnTo>
                  <a:lnTo>
                    <a:pt x="22014" y="393983"/>
                  </a:lnTo>
                </a:path>
                <a:path w="590550" h="571500">
                  <a:moveTo>
                    <a:pt x="17543" y="382753"/>
                  </a:moveTo>
                  <a:lnTo>
                    <a:pt x="17260" y="382016"/>
                  </a:lnTo>
                  <a:lnTo>
                    <a:pt x="16988" y="381250"/>
                  </a:lnTo>
                </a:path>
                <a:path w="590550" h="571500">
                  <a:moveTo>
                    <a:pt x="12959" y="369447"/>
                  </a:moveTo>
                  <a:lnTo>
                    <a:pt x="12714" y="368698"/>
                  </a:lnTo>
                  <a:lnTo>
                    <a:pt x="12494" y="367966"/>
                  </a:lnTo>
                </a:path>
                <a:path w="590550" h="571500">
                  <a:moveTo>
                    <a:pt x="9023" y="355824"/>
                  </a:moveTo>
                  <a:lnTo>
                    <a:pt x="8848" y="355181"/>
                  </a:lnTo>
                  <a:lnTo>
                    <a:pt x="8712" y="354626"/>
                  </a:lnTo>
                </a:path>
                <a:path w="590550" h="571500">
                  <a:moveTo>
                    <a:pt x="5751" y="341854"/>
                  </a:moveTo>
                  <a:lnTo>
                    <a:pt x="5673" y="341496"/>
                  </a:lnTo>
                  <a:lnTo>
                    <a:pt x="5605" y="341140"/>
                  </a:lnTo>
                </a:path>
                <a:path w="590550" h="571500">
                  <a:moveTo>
                    <a:pt x="3271" y="328136"/>
                  </a:moveTo>
                  <a:lnTo>
                    <a:pt x="3195" y="327678"/>
                  </a:lnTo>
                  <a:lnTo>
                    <a:pt x="3127" y="327191"/>
                  </a:lnTo>
                </a:path>
                <a:path w="590550" h="571500">
                  <a:moveTo>
                    <a:pt x="1479" y="314259"/>
                  </a:moveTo>
                  <a:lnTo>
                    <a:pt x="1421" y="313758"/>
                  </a:lnTo>
                  <a:lnTo>
                    <a:pt x="1382" y="313316"/>
                  </a:lnTo>
                </a:path>
                <a:path w="590550" h="571500">
                  <a:moveTo>
                    <a:pt x="0" y="285760"/>
                  </a:moveTo>
                  <a:lnTo>
                    <a:pt x="0" y="285749"/>
                  </a:lnTo>
                  <a:lnTo>
                    <a:pt x="0" y="285738"/>
                  </a:lnTo>
                </a:path>
                <a:path w="590550" h="571500">
                  <a:moveTo>
                    <a:pt x="351" y="271845"/>
                  </a:moveTo>
                  <a:lnTo>
                    <a:pt x="355" y="271728"/>
                  </a:lnTo>
                  <a:lnTo>
                    <a:pt x="365" y="271574"/>
                  </a:lnTo>
                </a:path>
                <a:path w="590550" h="571500">
                  <a:moveTo>
                    <a:pt x="1394" y="258051"/>
                  </a:moveTo>
                  <a:lnTo>
                    <a:pt x="1421" y="257741"/>
                  </a:lnTo>
                  <a:lnTo>
                    <a:pt x="1453" y="257463"/>
                  </a:lnTo>
                </a:path>
                <a:path w="590550" h="571500">
                  <a:moveTo>
                    <a:pt x="3151" y="244139"/>
                  </a:moveTo>
                  <a:lnTo>
                    <a:pt x="3195" y="243821"/>
                  </a:lnTo>
                  <a:lnTo>
                    <a:pt x="3234" y="243590"/>
                  </a:lnTo>
                </a:path>
                <a:path w="590550" h="571500">
                  <a:moveTo>
                    <a:pt x="5605" y="230356"/>
                  </a:moveTo>
                  <a:lnTo>
                    <a:pt x="5673" y="230002"/>
                  </a:lnTo>
                  <a:lnTo>
                    <a:pt x="5751" y="229647"/>
                  </a:lnTo>
                </a:path>
                <a:path w="590550" h="571500">
                  <a:moveTo>
                    <a:pt x="8766" y="216654"/>
                  </a:moveTo>
                  <a:lnTo>
                    <a:pt x="8848" y="216318"/>
                  </a:lnTo>
                  <a:lnTo>
                    <a:pt x="8947" y="215954"/>
                  </a:lnTo>
                </a:path>
                <a:path w="590550" h="571500">
                  <a:moveTo>
                    <a:pt x="12587" y="203223"/>
                  </a:moveTo>
                  <a:lnTo>
                    <a:pt x="12714" y="202801"/>
                  </a:lnTo>
                  <a:lnTo>
                    <a:pt x="12839" y="202420"/>
                  </a:lnTo>
                </a:path>
                <a:path w="590550" h="571500">
                  <a:moveTo>
                    <a:pt x="17132" y="189842"/>
                  </a:moveTo>
                  <a:lnTo>
                    <a:pt x="17260" y="189483"/>
                  </a:lnTo>
                  <a:lnTo>
                    <a:pt x="17355" y="189236"/>
                  </a:lnTo>
                </a:path>
                <a:path w="590550" h="571500">
                  <a:moveTo>
                    <a:pt x="22339" y="176728"/>
                  </a:moveTo>
                  <a:lnTo>
                    <a:pt x="22476" y="176398"/>
                  </a:lnTo>
                  <a:lnTo>
                    <a:pt x="22589" y="176142"/>
                  </a:lnTo>
                </a:path>
                <a:path w="590550" h="571500">
                  <a:moveTo>
                    <a:pt x="27999" y="164314"/>
                  </a:moveTo>
                  <a:lnTo>
                    <a:pt x="28349" y="163576"/>
                  </a:lnTo>
                  <a:lnTo>
                    <a:pt x="28724" y="162831"/>
                  </a:lnTo>
                </a:path>
                <a:path w="590550" h="571500">
                  <a:moveTo>
                    <a:pt x="34458" y="151808"/>
                  </a:moveTo>
                  <a:lnTo>
                    <a:pt x="34865" y="151048"/>
                  </a:lnTo>
                  <a:lnTo>
                    <a:pt x="35245" y="150381"/>
                  </a:lnTo>
                </a:path>
                <a:path w="590550" h="571500">
                  <a:moveTo>
                    <a:pt x="41709" y="139342"/>
                  </a:moveTo>
                  <a:lnTo>
                    <a:pt x="42008" y="138844"/>
                  </a:lnTo>
                  <a:lnTo>
                    <a:pt x="42237" y="138485"/>
                  </a:lnTo>
                </a:path>
                <a:path w="590550" h="571500">
                  <a:moveTo>
                    <a:pt x="49384" y="127559"/>
                  </a:moveTo>
                  <a:lnTo>
                    <a:pt x="49762" y="126995"/>
                  </a:lnTo>
                  <a:lnTo>
                    <a:pt x="50106" y="126511"/>
                  </a:lnTo>
                </a:path>
                <a:path w="590550" h="571500">
                  <a:moveTo>
                    <a:pt x="57858" y="115862"/>
                  </a:moveTo>
                  <a:lnTo>
                    <a:pt x="58107" y="115528"/>
                  </a:lnTo>
                  <a:lnTo>
                    <a:pt x="58375" y="115187"/>
                  </a:lnTo>
                </a:path>
                <a:path w="590550" h="571500">
                  <a:moveTo>
                    <a:pt x="66524" y="105076"/>
                  </a:moveTo>
                  <a:lnTo>
                    <a:pt x="67024" y="104472"/>
                  </a:lnTo>
                  <a:lnTo>
                    <a:pt x="67532" y="103887"/>
                  </a:lnTo>
                </a:path>
                <a:path w="590550" h="571500">
                  <a:moveTo>
                    <a:pt x="75861" y="94540"/>
                  </a:moveTo>
                  <a:lnTo>
                    <a:pt x="76490" y="93851"/>
                  </a:lnTo>
                  <a:lnTo>
                    <a:pt x="77055" y="93262"/>
                  </a:lnTo>
                </a:path>
                <a:path w="590550" h="571500">
                  <a:moveTo>
                    <a:pt x="86114" y="84060"/>
                  </a:moveTo>
                  <a:lnTo>
                    <a:pt x="86484" y="83694"/>
                  </a:lnTo>
                  <a:lnTo>
                    <a:pt x="86816" y="83379"/>
                  </a:lnTo>
                </a:path>
                <a:path w="590550" h="571500">
                  <a:moveTo>
                    <a:pt x="96784" y="74199"/>
                  </a:moveTo>
                  <a:lnTo>
                    <a:pt x="96980" y="74022"/>
                  </a:lnTo>
                  <a:lnTo>
                    <a:pt x="97197" y="73837"/>
                  </a:lnTo>
                </a:path>
                <a:path w="590550" h="571500">
                  <a:moveTo>
                    <a:pt x="107551" y="65190"/>
                  </a:moveTo>
                  <a:lnTo>
                    <a:pt x="107954" y="64862"/>
                  </a:lnTo>
                  <a:lnTo>
                    <a:pt x="108338" y="64564"/>
                  </a:lnTo>
                </a:path>
                <a:path w="590550" h="571500">
                  <a:moveTo>
                    <a:pt x="118864" y="56612"/>
                  </a:moveTo>
                  <a:lnTo>
                    <a:pt x="119379" y="56233"/>
                  </a:lnTo>
                  <a:lnTo>
                    <a:pt x="119814" y="55928"/>
                  </a:lnTo>
                </a:path>
                <a:path w="590550" h="571500">
                  <a:moveTo>
                    <a:pt x="130787" y="48450"/>
                  </a:moveTo>
                  <a:lnTo>
                    <a:pt x="131228" y="48157"/>
                  </a:lnTo>
                  <a:lnTo>
                    <a:pt x="131645" y="47895"/>
                  </a:lnTo>
                </a:path>
                <a:path w="590550" h="571500">
                  <a:moveTo>
                    <a:pt x="142937" y="40973"/>
                  </a:moveTo>
                  <a:lnTo>
                    <a:pt x="143473" y="40653"/>
                  </a:lnTo>
                  <a:lnTo>
                    <a:pt x="144054" y="40325"/>
                  </a:lnTo>
                </a:path>
                <a:path w="590550" h="571500">
                  <a:moveTo>
                    <a:pt x="155357" y="34127"/>
                  </a:moveTo>
                  <a:lnTo>
                    <a:pt x="156083" y="33740"/>
                  </a:lnTo>
                  <a:lnTo>
                    <a:pt x="156771" y="33395"/>
                  </a:lnTo>
                </a:path>
                <a:path w="590550" h="571500">
                  <a:moveTo>
                    <a:pt x="168606" y="27633"/>
                  </a:moveTo>
                  <a:lnTo>
                    <a:pt x="169028" y="27434"/>
                  </a:lnTo>
                  <a:lnTo>
                    <a:pt x="169316" y="27306"/>
                  </a:lnTo>
                </a:path>
                <a:path w="590550" h="571500">
                  <a:moveTo>
                    <a:pt x="195722" y="16731"/>
                  </a:moveTo>
                  <a:lnTo>
                    <a:pt x="195799" y="16703"/>
                  </a:lnTo>
                  <a:lnTo>
                    <a:pt x="195873" y="16678"/>
                  </a:lnTo>
                </a:path>
                <a:path w="590550" h="571500">
                  <a:moveTo>
                    <a:pt x="209436" y="12342"/>
                  </a:moveTo>
                  <a:lnTo>
                    <a:pt x="209561" y="12304"/>
                  </a:lnTo>
                  <a:lnTo>
                    <a:pt x="209595" y="12294"/>
                  </a:lnTo>
                </a:path>
                <a:path w="590550" h="571500">
                  <a:moveTo>
                    <a:pt x="237057" y="5615"/>
                  </a:moveTo>
                  <a:lnTo>
                    <a:pt x="237669" y="5490"/>
                  </a:lnTo>
                  <a:lnTo>
                    <a:pt x="238253" y="5385"/>
                  </a:lnTo>
                </a:path>
                <a:path w="590550" h="571500">
                  <a:moveTo>
                    <a:pt x="251433" y="3172"/>
                  </a:moveTo>
                  <a:lnTo>
                    <a:pt x="251949" y="3092"/>
                  </a:lnTo>
                  <a:lnTo>
                    <a:pt x="252475" y="3023"/>
                  </a:lnTo>
                </a:path>
                <a:path w="590550" h="571500">
                  <a:moveTo>
                    <a:pt x="265819" y="1431"/>
                  </a:moveTo>
                  <a:lnTo>
                    <a:pt x="266333" y="1375"/>
                  </a:lnTo>
                  <a:lnTo>
                    <a:pt x="266786" y="1338"/>
                  </a:lnTo>
                </a:path>
                <a:path w="590550" h="571500">
                  <a:moveTo>
                    <a:pt x="280494" y="361"/>
                  </a:moveTo>
                  <a:lnTo>
                    <a:pt x="280786" y="343"/>
                  </a:lnTo>
                  <a:lnTo>
                    <a:pt x="280947" y="338"/>
                  </a:lnTo>
                </a:path>
                <a:path w="590550" h="571500">
                  <a:moveTo>
                    <a:pt x="295236" y="0"/>
                  </a:moveTo>
                  <a:lnTo>
                    <a:pt x="295267" y="0"/>
                  </a:lnTo>
                </a:path>
                <a:path w="590550" h="571500">
                  <a:moveTo>
                    <a:pt x="309662" y="340"/>
                  </a:moveTo>
                  <a:lnTo>
                    <a:pt x="309763" y="343"/>
                  </a:lnTo>
                  <a:lnTo>
                    <a:pt x="309869" y="350"/>
                  </a:lnTo>
                </a:path>
                <a:path w="590550" h="571500">
                  <a:moveTo>
                    <a:pt x="323944" y="1353"/>
                  </a:moveTo>
                  <a:lnTo>
                    <a:pt x="324216" y="1375"/>
                  </a:lnTo>
                  <a:lnTo>
                    <a:pt x="324425" y="1398"/>
                  </a:lnTo>
                </a:path>
                <a:path w="590550" h="571500">
                  <a:moveTo>
                    <a:pt x="338378" y="3063"/>
                  </a:moveTo>
                  <a:lnTo>
                    <a:pt x="338600" y="3092"/>
                  </a:lnTo>
                  <a:lnTo>
                    <a:pt x="338691" y="3106"/>
                  </a:lnTo>
                </a:path>
                <a:path w="590550" h="571500">
                  <a:moveTo>
                    <a:pt x="352715" y="5460"/>
                  </a:moveTo>
                  <a:lnTo>
                    <a:pt x="352880" y="5490"/>
                  </a:lnTo>
                  <a:lnTo>
                    <a:pt x="352983" y="5511"/>
                  </a:lnTo>
                </a:path>
                <a:path w="590550" h="571500">
                  <a:moveTo>
                    <a:pt x="589128" y="257748"/>
                  </a:moveTo>
                  <a:lnTo>
                    <a:pt x="589129" y="257754"/>
                  </a:lnTo>
                </a:path>
                <a:path w="590550" h="571500">
                  <a:moveTo>
                    <a:pt x="590187" y="271621"/>
                  </a:moveTo>
                  <a:lnTo>
                    <a:pt x="590194" y="271728"/>
                  </a:lnTo>
                  <a:lnTo>
                    <a:pt x="590197" y="271800"/>
                  </a:lnTo>
                </a:path>
              </a:pathLst>
            </a:custGeom>
            <a:ln w="76200">
              <a:solidFill>
                <a:srgbClr val="2B2A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975550" y="3683020"/>
              <a:ext cx="590550" cy="571500"/>
            </a:xfrm>
            <a:custGeom>
              <a:avLst/>
              <a:gdLst/>
              <a:ahLst/>
              <a:cxnLst/>
              <a:rect l="l" t="t" r="r" b="b"/>
              <a:pathLst>
                <a:path w="590550" h="571500">
                  <a:moveTo>
                    <a:pt x="590198" y="299674"/>
                  </a:moveTo>
                  <a:lnTo>
                    <a:pt x="590194" y="299770"/>
                  </a:lnTo>
                  <a:lnTo>
                    <a:pt x="590185" y="299904"/>
                  </a:lnTo>
                </a:path>
                <a:path w="590550" h="571500">
                  <a:moveTo>
                    <a:pt x="589154" y="313463"/>
                  </a:moveTo>
                  <a:lnTo>
                    <a:pt x="589127" y="313758"/>
                  </a:lnTo>
                  <a:lnTo>
                    <a:pt x="589097" y="314019"/>
                  </a:lnTo>
                </a:path>
                <a:path w="590550" h="571500">
                  <a:moveTo>
                    <a:pt x="587395" y="327382"/>
                  </a:moveTo>
                  <a:lnTo>
                    <a:pt x="587354" y="327678"/>
                  </a:lnTo>
                  <a:lnTo>
                    <a:pt x="587319" y="327887"/>
                  </a:lnTo>
                </a:path>
                <a:path w="590550" h="571500">
                  <a:moveTo>
                    <a:pt x="584943" y="341148"/>
                  </a:moveTo>
                  <a:lnTo>
                    <a:pt x="584875" y="341496"/>
                  </a:lnTo>
                  <a:lnTo>
                    <a:pt x="584798" y="341850"/>
                  </a:lnTo>
                </a:path>
                <a:path w="590550" h="571500">
                  <a:moveTo>
                    <a:pt x="581817" y="354707"/>
                  </a:moveTo>
                  <a:lnTo>
                    <a:pt x="581701" y="355181"/>
                  </a:lnTo>
                  <a:lnTo>
                    <a:pt x="581552" y="355730"/>
                  </a:lnTo>
                </a:path>
                <a:path w="590550" h="571500">
                  <a:moveTo>
                    <a:pt x="577955" y="368300"/>
                  </a:moveTo>
                  <a:lnTo>
                    <a:pt x="577836" y="368698"/>
                  </a:lnTo>
                  <a:lnTo>
                    <a:pt x="577707" y="369092"/>
                  </a:lnTo>
                </a:path>
                <a:path w="590550" h="571500">
                  <a:moveTo>
                    <a:pt x="555689" y="420442"/>
                  </a:moveTo>
                  <a:lnTo>
                    <a:pt x="555684" y="420451"/>
                  </a:lnTo>
                  <a:lnTo>
                    <a:pt x="555677" y="420463"/>
                  </a:lnTo>
                </a:path>
                <a:path w="590550" h="571500">
                  <a:moveTo>
                    <a:pt x="434657" y="537657"/>
                  </a:moveTo>
                  <a:lnTo>
                    <a:pt x="434466" y="537758"/>
                  </a:lnTo>
                  <a:lnTo>
                    <a:pt x="434263" y="537860"/>
                  </a:lnTo>
                </a:path>
                <a:path w="590550" h="571500">
                  <a:moveTo>
                    <a:pt x="381307" y="559097"/>
                  </a:moveTo>
                  <a:lnTo>
                    <a:pt x="380988" y="559195"/>
                  </a:lnTo>
                  <a:lnTo>
                    <a:pt x="380636" y="559294"/>
                  </a:lnTo>
                </a:path>
                <a:path w="590550" h="571500">
                  <a:moveTo>
                    <a:pt x="367343" y="562854"/>
                  </a:moveTo>
                  <a:lnTo>
                    <a:pt x="367021" y="562936"/>
                  </a:lnTo>
                  <a:lnTo>
                    <a:pt x="366728" y="563003"/>
                  </a:lnTo>
                </a:path>
                <a:path w="590550" h="571500">
                  <a:moveTo>
                    <a:pt x="352942" y="565997"/>
                  </a:moveTo>
                  <a:lnTo>
                    <a:pt x="352880" y="566009"/>
                  </a:lnTo>
                  <a:lnTo>
                    <a:pt x="352763" y="566030"/>
                  </a:lnTo>
                </a:path>
                <a:path w="590550" h="571500">
                  <a:moveTo>
                    <a:pt x="338696" y="568392"/>
                  </a:moveTo>
                  <a:lnTo>
                    <a:pt x="338600" y="568407"/>
                  </a:lnTo>
                  <a:lnTo>
                    <a:pt x="338371" y="568437"/>
                  </a:lnTo>
                </a:path>
                <a:path w="590550" h="571500">
                  <a:moveTo>
                    <a:pt x="324441" y="570099"/>
                  </a:moveTo>
                  <a:lnTo>
                    <a:pt x="324216" y="570123"/>
                  </a:lnTo>
                  <a:lnTo>
                    <a:pt x="323928" y="570147"/>
                  </a:lnTo>
                </a:path>
                <a:path w="590550" h="571500">
                  <a:moveTo>
                    <a:pt x="309871" y="571149"/>
                  </a:moveTo>
                  <a:lnTo>
                    <a:pt x="309763" y="571155"/>
                  </a:lnTo>
                  <a:lnTo>
                    <a:pt x="309660" y="571159"/>
                  </a:lnTo>
                </a:path>
                <a:path w="590550" h="571500">
                  <a:moveTo>
                    <a:pt x="295261" y="571499"/>
                  </a:moveTo>
                  <a:lnTo>
                    <a:pt x="295251" y="571499"/>
                  </a:lnTo>
                </a:path>
                <a:path w="590550" h="571500">
                  <a:moveTo>
                    <a:pt x="280950" y="571161"/>
                  </a:moveTo>
                  <a:lnTo>
                    <a:pt x="280786" y="571155"/>
                  </a:lnTo>
                  <a:lnTo>
                    <a:pt x="280490" y="571138"/>
                  </a:lnTo>
                </a:path>
                <a:path w="590550" h="571500">
                  <a:moveTo>
                    <a:pt x="266805" y="570162"/>
                  </a:moveTo>
                  <a:lnTo>
                    <a:pt x="266333" y="570123"/>
                  </a:lnTo>
                  <a:lnTo>
                    <a:pt x="265800" y="570066"/>
                  </a:lnTo>
                </a:path>
                <a:path w="590550" h="571500">
                  <a:moveTo>
                    <a:pt x="252484" y="568477"/>
                  </a:moveTo>
                  <a:lnTo>
                    <a:pt x="251949" y="568407"/>
                  </a:lnTo>
                  <a:lnTo>
                    <a:pt x="251425" y="568325"/>
                  </a:lnTo>
                </a:path>
                <a:path w="590550" h="571500">
                  <a:moveTo>
                    <a:pt x="238211" y="566107"/>
                  </a:moveTo>
                  <a:lnTo>
                    <a:pt x="237669" y="566009"/>
                  </a:lnTo>
                  <a:lnTo>
                    <a:pt x="237069" y="565886"/>
                  </a:lnTo>
                </a:path>
                <a:path w="590550" h="571500">
                  <a:moveTo>
                    <a:pt x="224063" y="563059"/>
                  </a:moveTo>
                  <a:lnTo>
                    <a:pt x="223528" y="562936"/>
                  </a:lnTo>
                  <a:lnTo>
                    <a:pt x="222931" y="562784"/>
                  </a:lnTo>
                </a:path>
                <a:path w="590550" h="571500">
                  <a:moveTo>
                    <a:pt x="210010" y="559321"/>
                  </a:moveTo>
                  <a:lnTo>
                    <a:pt x="209561" y="559195"/>
                  </a:lnTo>
                  <a:lnTo>
                    <a:pt x="209140" y="559066"/>
                  </a:lnTo>
                </a:path>
                <a:path w="590550" h="571500">
                  <a:moveTo>
                    <a:pt x="169308" y="544189"/>
                  </a:moveTo>
                  <a:lnTo>
                    <a:pt x="169028" y="544065"/>
                  </a:lnTo>
                  <a:lnTo>
                    <a:pt x="168614" y="543869"/>
                  </a:lnTo>
                </a:path>
                <a:path w="590550" h="571500">
                  <a:moveTo>
                    <a:pt x="156787" y="538112"/>
                  </a:moveTo>
                  <a:lnTo>
                    <a:pt x="156083" y="537758"/>
                  </a:lnTo>
                  <a:lnTo>
                    <a:pt x="155343" y="537364"/>
                  </a:lnTo>
                </a:path>
                <a:path w="590550" h="571500">
                  <a:moveTo>
                    <a:pt x="144035" y="531163"/>
                  </a:moveTo>
                  <a:lnTo>
                    <a:pt x="143473" y="530846"/>
                  </a:lnTo>
                  <a:lnTo>
                    <a:pt x="142956" y="530537"/>
                  </a:lnTo>
                </a:path>
                <a:path w="590550" h="571500">
                  <a:moveTo>
                    <a:pt x="131633" y="523597"/>
                  </a:moveTo>
                  <a:lnTo>
                    <a:pt x="131228" y="523342"/>
                  </a:lnTo>
                  <a:lnTo>
                    <a:pt x="130797" y="523055"/>
                  </a:lnTo>
                </a:path>
                <a:path w="590550" h="571500">
                  <a:moveTo>
                    <a:pt x="119819" y="515574"/>
                  </a:moveTo>
                  <a:lnTo>
                    <a:pt x="119379" y="515266"/>
                  </a:lnTo>
                  <a:lnTo>
                    <a:pt x="118858" y="514882"/>
                  </a:lnTo>
                </a:path>
                <a:path w="590550" h="571500">
                  <a:moveTo>
                    <a:pt x="108339" y="506935"/>
                  </a:moveTo>
                  <a:lnTo>
                    <a:pt x="107954" y="506637"/>
                  </a:lnTo>
                  <a:lnTo>
                    <a:pt x="107550" y="506308"/>
                  </a:lnTo>
                </a:path>
                <a:path w="590550" h="571500">
                  <a:moveTo>
                    <a:pt x="97188" y="497654"/>
                  </a:moveTo>
                  <a:lnTo>
                    <a:pt x="96980" y="497476"/>
                  </a:lnTo>
                  <a:lnTo>
                    <a:pt x="96792" y="497308"/>
                  </a:lnTo>
                </a:path>
                <a:path w="590550" h="571500">
                  <a:moveTo>
                    <a:pt x="86814" y="488117"/>
                  </a:moveTo>
                  <a:lnTo>
                    <a:pt x="86484" y="487805"/>
                  </a:lnTo>
                  <a:lnTo>
                    <a:pt x="86115" y="487440"/>
                  </a:lnTo>
                </a:path>
                <a:path w="590550" h="571500">
                  <a:moveTo>
                    <a:pt x="77043" y="478224"/>
                  </a:moveTo>
                  <a:lnTo>
                    <a:pt x="76490" y="477647"/>
                  </a:lnTo>
                  <a:lnTo>
                    <a:pt x="75883" y="476983"/>
                  </a:lnTo>
                </a:path>
                <a:path w="590550" h="571500">
                  <a:moveTo>
                    <a:pt x="67383" y="467441"/>
                  </a:moveTo>
                  <a:lnTo>
                    <a:pt x="67024" y="467027"/>
                  </a:lnTo>
                  <a:lnTo>
                    <a:pt x="66686" y="466619"/>
                  </a:lnTo>
                </a:path>
                <a:path w="590550" h="571500">
                  <a:moveTo>
                    <a:pt x="35031" y="420742"/>
                  </a:moveTo>
                  <a:lnTo>
                    <a:pt x="34865" y="420451"/>
                  </a:lnTo>
                  <a:lnTo>
                    <a:pt x="34698" y="420139"/>
                  </a:lnTo>
                </a:path>
                <a:path w="590550" h="571500">
                  <a:moveTo>
                    <a:pt x="28581" y="408384"/>
                  </a:moveTo>
                  <a:lnTo>
                    <a:pt x="28349" y="407923"/>
                  </a:lnTo>
                  <a:lnTo>
                    <a:pt x="28140" y="407483"/>
                  </a:lnTo>
                </a:path>
                <a:path w="590550" h="571500">
                  <a:moveTo>
                    <a:pt x="22968" y="396211"/>
                  </a:moveTo>
                  <a:lnTo>
                    <a:pt x="22476" y="395101"/>
                  </a:lnTo>
                  <a:lnTo>
                    <a:pt x="22010" y="393973"/>
                  </a:lnTo>
                </a:path>
                <a:path w="590550" h="571500">
                  <a:moveTo>
                    <a:pt x="17547" y="382764"/>
                  </a:moveTo>
                  <a:lnTo>
                    <a:pt x="17260" y="382016"/>
                  </a:lnTo>
                  <a:lnTo>
                    <a:pt x="16984" y="381239"/>
                  </a:lnTo>
                </a:path>
                <a:path w="590550" h="571500">
                  <a:moveTo>
                    <a:pt x="12963" y="369458"/>
                  </a:moveTo>
                  <a:lnTo>
                    <a:pt x="12714" y="368698"/>
                  </a:lnTo>
                  <a:lnTo>
                    <a:pt x="12491" y="367954"/>
                  </a:lnTo>
                </a:path>
                <a:path w="590550" h="571500">
                  <a:moveTo>
                    <a:pt x="9027" y="355835"/>
                  </a:moveTo>
                  <a:lnTo>
                    <a:pt x="8848" y="355181"/>
                  </a:lnTo>
                  <a:lnTo>
                    <a:pt x="8709" y="354615"/>
                  </a:lnTo>
                </a:path>
                <a:path w="590550" h="571500">
                  <a:moveTo>
                    <a:pt x="5754" y="341866"/>
                  </a:moveTo>
                  <a:lnTo>
                    <a:pt x="5673" y="341496"/>
                  </a:lnTo>
                  <a:lnTo>
                    <a:pt x="5603" y="341134"/>
                  </a:lnTo>
                </a:path>
                <a:path w="590550" h="571500">
                  <a:moveTo>
                    <a:pt x="3235" y="327919"/>
                  </a:moveTo>
                  <a:lnTo>
                    <a:pt x="3195" y="327678"/>
                  </a:lnTo>
                  <a:lnTo>
                    <a:pt x="3149" y="327350"/>
                  </a:lnTo>
                </a:path>
                <a:path w="590550" h="571500">
                  <a:moveTo>
                    <a:pt x="1454" y="314046"/>
                  </a:moveTo>
                  <a:lnTo>
                    <a:pt x="1421" y="313758"/>
                  </a:lnTo>
                  <a:lnTo>
                    <a:pt x="1393" y="313437"/>
                  </a:lnTo>
                </a:path>
                <a:path w="590550" h="571500">
                  <a:moveTo>
                    <a:pt x="0" y="285772"/>
                  </a:moveTo>
                  <a:lnTo>
                    <a:pt x="0" y="285749"/>
                  </a:lnTo>
                  <a:lnTo>
                    <a:pt x="0" y="285726"/>
                  </a:lnTo>
                </a:path>
                <a:path w="590550" h="571500">
                  <a:moveTo>
                    <a:pt x="349" y="271882"/>
                  </a:moveTo>
                  <a:lnTo>
                    <a:pt x="355" y="271728"/>
                  </a:lnTo>
                  <a:lnTo>
                    <a:pt x="370" y="271484"/>
                  </a:lnTo>
                </a:path>
                <a:path w="590550" h="571500">
                  <a:moveTo>
                    <a:pt x="1387" y="258130"/>
                  </a:moveTo>
                  <a:lnTo>
                    <a:pt x="1421" y="257741"/>
                  </a:lnTo>
                  <a:lnTo>
                    <a:pt x="1467" y="257340"/>
                  </a:lnTo>
                </a:path>
                <a:path w="590550" h="571500">
                  <a:moveTo>
                    <a:pt x="3143" y="244194"/>
                  </a:moveTo>
                  <a:lnTo>
                    <a:pt x="3195" y="243821"/>
                  </a:lnTo>
                  <a:lnTo>
                    <a:pt x="3245" y="243520"/>
                  </a:lnTo>
                </a:path>
                <a:path w="590550" h="571500">
                  <a:moveTo>
                    <a:pt x="5603" y="230369"/>
                  </a:moveTo>
                  <a:lnTo>
                    <a:pt x="5673" y="230002"/>
                  </a:lnTo>
                  <a:lnTo>
                    <a:pt x="5755" y="229630"/>
                  </a:lnTo>
                </a:path>
                <a:path w="590550" h="571500">
                  <a:moveTo>
                    <a:pt x="8709" y="216887"/>
                  </a:moveTo>
                  <a:lnTo>
                    <a:pt x="8848" y="216318"/>
                  </a:lnTo>
                  <a:lnTo>
                    <a:pt x="9028" y="215660"/>
                  </a:lnTo>
                </a:path>
                <a:path w="590550" h="571500">
                  <a:moveTo>
                    <a:pt x="12490" y="203548"/>
                  </a:moveTo>
                  <a:lnTo>
                    <a:pt x="12714" y="202801"/>
                  </a:lnTo>
                  <a:lnTo>
                    <a:pt x="12964" y="202036"/>
                  </a:lnTo>
                </a:path>
                <a:path w="590550" h="571500">
                  <a:moveTo>
                    <a:pt x="16982" y="190264"/>
                  </a:moveTo>
                  <a:lnTo>
                    <a:pt x="17260" y="189483"/>
                  </a:lnTo>
                  <a:lnTo>
                    <a:pt x="17549" y="188730"/>
                  </a:lnTo>
                </a:path>
                <a:path w="590550" h="571500">
                  <a:moveTo>
                    <a:pt x="22008" y="177531"/>
                  </a:moveTo>
                  <a:lnTo>
                    <a:pt x="22476" y="176398"/>
                  </a:lnTo>
                  <a:lnTo>
                    <a:pt x="22970" y="175281"/>
                  </a:lnTo>
                </a:path>
                <a:path w="590550" h="571500">
                  <a:moveTo>
                    <a:pt x="28131" y="164037"/>
                  </a:moveTo>
                  <a:lnTo>
                    <a:pt x="28349" y="163576"/>
                  </a:lnTo>
                  <a:lnTo>
                    <a:pt x="28594" y="163089"/>
                  </a:lnTo>
                </a:path>
                <a:path w="590550" h="571500">
                  <a:moveTo>
                    <a:pt x="34630" y="151487"/>
                  </a:moveTo>
                  <a:lnTo>
                    <a:pt x="34865" y="151048"/>
                  </a:lnTo>
                  <a:lnTo>
                    <a:pt x="35115" y="150609"/>
                  </a:lnTo>
                </a:path>
                <a:path w="590550" h="571500">
                  <a:moveTo>
                    <a:pt x="41772" y="139238"/>
                  </a:moveTo>
                  <a:lnTo>
                    <a:pt x="42008" y="138844"/>
                  </a:lnTo>
                  <a:lnTo>
                    <a:pt x="42231" y="138495"/>
                  </a:lnTo>
                </a:path>
                <a:path w="590550" h="571500">
                  <a:moveTo>
                    <a:pt x="49764" y="126993"/>
                  </a:moveTo>
                  <a:lnTo>
                    <a:pt x="49804" y="126937"/>
                  </a:lnTo>
                </a:path>
                <a:path w="590550" h="571500">
                  <a:moveTo>
                    <a:pt x="57993" y="115680"/>
                  </a:moveTo>
                  <a:lnTo>
                    <a:pt x="58107" y="115528"/>
                  </a:lnTo>
                  <a:lnTo>
                    <a:pt x="58283" y="115305"/>
                  </a:lnTo>
                </a:path>
                <a:path w="590550" h="571500">
                  <a:moveTo>
                    <a:pt x="66551" y="105043"/>
                  </a:moveTo>
                  <a:lnTo>
                    <a:pt x="67024" y="104472"/>
                  </a:lnTo>
                  <a:lnTo>
                    <a:pt x="67522" y="103899"/>
                  </a:lnTo>
                </a:path>
                <a:path w="590550" h="571500">
                  <a:moveTo>
                    <a:pt x="75858" y="94543"/>
                  </a:moveTo>
                  <a:lnTo>
                    <a:pt x="76490" y="93851"/>
                  </a:lnTo>
                  <a:lnTo>
                    <a:pt x="77061" y="93257"/>
                  </a:lnTo>
                </a:path>
                <a:path w="590550" h="571500">
                  <a:moveTo>
                    <a:pt x="86108" y="84066"/>
                  </a:moveTo>
                  <a:lnTo>
                    <a:pt x="86484" y="83694"/>
                  </a:lnTo>
                  <a:lnTo>
                    <a:pt x="86841" y="83356"/>
                  </a:lnTo>
                </a:path>
                <a:path w="590550" h="571500">
                  <a:moveTo>
                    <a:pt x="96236" y="74691"/>
                  </a:moveTo>
                  <a:lnTo>
                    <a:pt x="96980" y="74022"/>
                  </a:lnTo>
                  <a:lnTo>
                    <a:pt x="97822" y="73302"/>
                  </a:lnTo>
                </a:path>
                <a:path w="590550" h="571500">
                  <a:moveTo>
                    <a:pt x="106991" y="65646"/>
                  </a:moveTo>
                  <a:lnTo>
                    <a:pt x="107954" y="64862"/>
                  </a:lnTo>
                  <a:lnTo>
                    <a:pt x="108911" y="64121"/>
                  </a:lnTo>
                </a:path>
                <a:path w="590550" h="571500">
                  <a:moveTo>
                    <a:pt x="118610" y="56799"/>
                  </a:moveTo>
                  <a:lnTo>
                    <a:pt x="119379" y="56233"/>
                  </a:lnTo>
                  <a:lnTo>
                    <a:pt x="120044" y="55767"/>
                  </a:lnTo>
                </a:path>
                <a:path w="590550" h="571500">
                  <a:moveTo>
                    <a:pt x="130773" y="48459"/>
                  </a:moveTo>
                  <a:lnTo>
                    <a:pt x="131228" y="48157"/>
                  </a:lnTo>
                  <a:lnTo>
                    <a:pt x="131651" y="47891"/>
                  </a:lnTo>
                </a:path>
                <a:path w="590550" h="571500">
                  <a:moveTo>
                    <a:pt x="142905" y="40992"/>
                  </a:moveTo>
                  <a:lnTo>
                    <a:pt x="143473" y="40653"/>
                  </a:lnTo>
                  <a:lnTo>
                    <a:pt x="144100" y="40299"/>
                  </a:lnTo>
                </a:path>
                <a:path w="590550" h="571500">
                  <a:moveTo>
                    <a:pt x="155127" y="34250"/>
                  </a:moveTo>
                  <a:lnTo>
                    <a:pt x="156083" y="33740"/>
                  </a:lnTo>
                  <a:lnTo>
                    <a:pt x="157070" y="33245"/>
                  </a:lnTo>
                </a:path>
                <a:path w="590550" h="571500">
                  <a:moveTo>
                    <a:pt x="167772" y="28028"/>
                  </a:moveTo>
                  <a:lnTo>
                    <a:pt x="169028" y="27434"/>
                  </a:lnTo>
                  <a:lnTo>
                    <a:pt x="170276" y="26881"/>
                  </a:lnTo>
                </a:path>
                <a:path w="590550" h="571500">
                  <a:moveTo>
                    <a:pt x="180720" y="22397"/>
                  </a:moveTo>
                  <a:lnTo>
                    <a:pt x="182278" y="21751"/>
                  </a:lnTo>
                  <a:lnTo>
                    <a:pt x="183810" y="21158"/>
                  </a:lnTo>
                </a:path>
                <a:path w="590550" h="571500">
                  <a:moveTo>
                    <a:pt x="194871" y="17037"/>
                  </a:moveTo>
                  <a:lnTo>
                    <a:pt x="195799" y="16703"/>
                  </a:lnTo>
                  <a:lnTo>
                    <a:pt x="196741" y="16389"/>
                  </a:lnTo>
                </a:path>
                <a:path w="590550" h="571500">
                  <a:moveTo>
                    <a:pt x="208816" y="12532"/>
                  </a:moveTo>
                  <a:lnTo>
                    <a:pt x="209561" y="12304"/>
                  </a:lnTo>
                  <a:lnTo>
                    <a:pt x="210303" y="12095"/>
                  </a:lnTo>
                </a:path>
                <a:path w="590550" h="571500">
                  <a:moveTo>
                    <a:pt x="222868" y="8731"/>
                  </a:moveTo>
                  <a:lnTo>
                    <a:pt x="223528" y="8563"/>
                  </a:lnTo>
                  <a:lnTo>
                    <a:pt x="224116" y="8428"/>
                  </a:lnTo>
                </a:path>
                <a:path w="590550" h="571500">
                  <a:moveTo>
                    <a:pt x="237023" y="5622"/>
                  </a:moveTo>
                  <a:lnTo>
                    <a:pt x="237669" y="5490"/>
                  </a:lnTo>
                  <a:lnTo>
                    <a:pt x="238254" y="5385"/>
                  </a:lnTo>
                </a:path>
                <a:path w="590550" h="571500">
                  <a:moveTo>
                    <a:pt x="251432" y="3172"/>
                  </a:moveTo>
                  <a:lnTo>
                    <a:pt x="251949" y="3092"/>
                  </a:lnTo>
                  <a:lnTo>
                    <a:pt x="252475" y="3023"/>
                  </a:lnTo>
                </a:path>
                <a:path w="590550" h="571500">
                  <a:moveTo>
                    <a:pt x="265818" y="1431"/>
                  </a:moveTo>
                  <a:lnTo>
                    <a:pt x="266333" y="1375"/>
                  </a:lnTo>
                  <a:lnTo>
                    <a:pt x="266786" y="1338"/>
                  </a:lnTo>
                </a:path>
                <a:path w="590550" h="571500">
                  <a:moveTo>
                    <a:pt x="280494" y="361"/>
                  </a:moveTo>
                  <a:lnTo>
                    <a:pt x="280786" y="343"/>
                  </a:lnTo>
                  <a:lnTo>
                    <a:pt x="280947" y="338"/>
                  </a:lnTo>
                </a:path>
                <a:path w="590550" h="571500">
                  <a:moveTo>
                    <a:pt x="295236" y="0"/>
                  </a:moveTo>
                  <a:lnTo>
                    <a:pt x="295266" y="0"/>
                  </a:lnTo>
                </a:path>
                <a:path w="590550" h="571500">
                  <a:moveTo>
                    <a:pt x="309664" y="340"/>
                  </a:moveTo>
                  <a:lnTo>
                    <a:pt x="309763" y="343"/>
                  </a:lnTo>
                  <a:lnTo>
                    <a:pt x="309867" y="350"/>
                  </a:lnTo>
                </a:path>
                <a:path w="590550" h="571500">
                  <a:moveTo>
                    <a:pt x="323946" y="1353"/>
                  </a:moveTo>
                  <a:lnTo>
                    <a:pt x="324216" y="1375"/>
                  </a:lnTo>
                  <a:lnTo>
                    <a:pt x="324422" y="1397"/>
                  </a:lnTo>
                </a:path>
                <a:path w="590550" h="571500">
                  <a:moveTo>
                    <a:pt x="338380" y="3063"/>
                  </a:moveTo>
                  <a:lnTo>
                    <a:pt x="338600" y="3092"/>
                  </a:lnTo>
                  <a:lnTo>
                    <a:pt x="338688" y="3106"/>
                  </a:lnTo>
                </a:path>
                <a:path w="590550" h="571500">
                  <a:moveTo>
                    <a:pt x="352718" y="5461"/>
                  </a:moveTo>
                  <a:lnTo>
                    <a:pt x="352880" y="5490"/>
                  </a:lnTo>
                  <a:lnTo>
                    <a:pt x="352988" y="5512"/>
                  </a:lnTo>
                </a:path>
                <a:path w="590550" h="571500">
                  <a:moveTo>
                    <a:pt x="366675" y="8483"/>
                  </a:moveTo>
                  <a:lnTo>
                    <a:pt x="367021" y="8563"/>
                  </a:lnTo>
                  <a:lnTo>
                    <a:pt x="367402" y="8660"/>
                  </a:lnTo>
                </a:path>
                <a:path w="590550" h="571500">
                  <a:moveTo>
                    <a:pt x="380346" y="12123"/>
                  </a:moveTo>
                  <a:lnTo>
                    <a:pt x="380988" y="12304"/>
                  </a:lnTo>
                  <a:lnTo>
                    <a:pt x="381628" y="12500"/>
                  </a:lnTo>
                </a:path>
                <a:path w="590550" h="571500">
                  <a:moveTo>
                    <a:pt x="393838" y="16399"/>
                  </a:moveTo>
                  <a:lnTo>
                    <a:pt x="394750" y="16703"/>
                  </a:lnTo>
                  <a:lnTo>
                    <a:pt x="395648" y="17026"/>
                  </a:lnTo>
                </a:path>
                <a:path w="590550" h="571500">
                  <a:moveTo>
                    <a:pt x="406755" y="21164"/>
                  </a:moveTo>
                  <a:lnTo>
                    <a:pt x="408271" y="21751"/>
                  </a:lnTo>
                  <a:lnTo>
                    <a:pt x="409753" y="22365"/>
                  </a:lnTo>
                </a:path>
                <a:path w="590550" h="571500">
                  <a:moveTo>
                    <a:pt x="420806" y="27117"/>
                  </a:moveTo>
                  <a:lnTo>
                    <a:pt x="421521" y="27434"/>
                  </a:lnTo>
                  <a:lnTo>
                    <a:pt x="422177" y="27744"/>
                  </a:lnTo>
                </a:path>
                <a:path w="590550" h="571500">
                  <a:moveTo>
                    <a:pt x="434387" y="33700"/>
                  </a:moveTo>
                  <a:lnTo>
                    <a:pt x="434466" y="33740"/>
                  </a:lnTo>
                  <a:lnTo>
                    <a:pt x="434489" y="33752"/>
                  </a:lnTo>
                </a:path>
                <a:path w="590550" h="571500">
                  <a:moveTo>
                    <a:pt x="482396" y="64707"/>
                  </a:moveTo>
                  <a:lnTo>
                    <a:pt x="482595" y="64862"/>
                  </a:lnTo>
                  <a:lnTo>
                    <a:pt x="482767" y="65002"/>
                  </a:lnTo>
                </a:path>
                <a:path w="590550" h="571500">
                  <a:moveTo>
                    <a:pt x="493463" y="73931"/>
                  </a:moveTo>
                  <a:lnTo>
                    <a:pt x="493569" y="74022"/>
                  </a:lnTo>
                  <a:lnTo>
                    <a:pt x="493588" y="74040"/>
                  </a:lnTo>
                </a:path>
                <a:path w="590550" h="571500">
                  <a:moveTo>
                    <a:pt x="548361" y="138562"/>
                  </a:moveTo>
                  <a:lnTo>
                    <a:pt x="548541" y="138844"/>
                  </a:lnTo>
                  <a:lnTo>
                    <a:pt x="548730" y="139159"/>
                  </a:lnTo>
                </a:path>
                <a:path w="590550" h="571500">
                  <a:moveTo>
                    <a:pt x="555596" y="150893"/>
                  </a:moveTo>
                  <a:lnTo>
                    <a:pt x="555684" y="151048"/>
                  </a:lnTo>
                  <a:lnTo>
                    <a:pt x="555756" y="151181"/>
                  </a:lnTo>
                </a:path>
                <a:path w="590550" h="571500">
                  <a:moveTo>
                    <a:pt x="577705" y="202403"/>
                  </a:moveTo>
                  <a:lnTo>
                    <a:pt x="577836" y="202801"/>
                  </a:lnTo>
                  <a:lnTo>
                    <a:pt x="577956" y="203203"/>
                  </a:lnTo>
                </a:path>
                <a:path w="590550" h="571500">
                  <a:moveTo>
                    <a:pt x="581551" y="215766"/>
                  </a:moveTo>
                  <a:lnTo>
                    <a:pt x="581701" y="216318"/>
                  </a:lnTo>
                  <a:lnTo>
                    <a:pt x="581818" y="216795"/>
                  </a:lnTo>
                </a:path>
                <a:path w="590550" h="571500">
                  <a:moveTo>
                    <a:pt x="584797" y="229646"/>
                  </a:moveTo>
                  <a:lnTo>
                    <a:pt x="584875" y="230002"/>
                  </a:lnTo>
                  <a:lnTo>
                    <a:pt x="584943" y="230355"/>
                  </a:lnTo>
                </a:path>
                <a:path w="590550" h="571500">
                  <a:moveTo>
                    <a:pt x="587309" y="243551"/>
                  </a:moveTo>
                  <a:lnTo>
                    <a:pt x="587354" y="243821"/>
                  </a:lnTo>
                  <a:lnTo>
                    <a:pt x="587402" y="244163"/>
                  </a:lnTo>
                </a:path>
                <a:path w="590550" h="571500">
                  <a:moveTo>
                    <a:pt x="589084" y="257366"/>
                  </a:moveTo>
                  <a:lnTo>
                    <a:pt x="589127" y="257741"/>
                  </a:lnTo>
                  <a:lnTo>
                    <a:pt x="589160" y="258104"/>
                  </a:lnTo>
                </a:path>
                <a:path w="590550" h="571500">
                  <a:moveTo>
                    <a:pt x="590180" y="271516"/>
                  </a:moveTo>
                  <a:lnTo>
                    <a:pt x="590194" y="271728"/>
                  </a:lnTo>
                  <a:lnTo>
                    <a:pt x="590199" y="271850"/>
                  </a:lnTo>
                </a:path>
              </a:pathLst>
            </a:custGeom>
            <a:ln w="76200">
              <a:solidFill>
                <a:srgbClr val="2B2A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283362" y="2289898"/>
            <a:ext cx="7087234" cy="236982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R="421640" algn="ctr">
              <a:lnSpc>
                <a:spcPct val="100000"/>
              </a:lnSpc>
              <a:spcBef>
                <a:spcPts val="555"/>
              </a:spcBef>
            </a:pPr>
            <a:r>
              <a:rPr sz="2400" spc="-50" dirty="0">
                <a:solidFill>
                  <a:srgbClr val="2B2A35"/>
                </a:solidFill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  <a:p>
            <a:pPr marL="3527425" algn="ctr">
              <a:lnSpc>
                <a:spcPct val="100000"/>
              </a:lnSpc>
              <a:spcBef>
                <a:spcPts val="420"/>
              </a:spcBef>
            </a:pPr>
            <a:r>
              <a:rPr sz="2250" spc="-30" dirty="0">
                <a:solidFill>
                  <a:srgbClr val="463C3B"/>
                </a:solidFill>
                <a:latin typeface="Arial"/>
                <a:cs typeface="Arial"/>
              </a:rPr>
              <a:t>Partage</a:t>
            </a:r>
            <a:endParaRPr sz="2250">
              <a:latin typeface="Arial"/>
              <a:cs typeface="Arial"/>
            </a:endParaRPr>
          </a:p>
          <a:p>
            <a:pPr marR="4019550" algn="ctr">
              <a:lnSpc>
                <a:spcPct val="100000"/>
              </a:lnSpc>
              <a:spcBef>
                <a:spcPts val="1325"/>
              </a:spcBef>
            </a:pPr>
            <a:r>
              <a:rPr sz="2250" spc="-185" dirty="0">
                <a:solidFill>
                  <a:srgbClr val="463C3B"/>
                </a:solidFill>
                <a:latin typeface="Arial"/>
                <a:cs typeface="Arial"/>
              </a:rPr>
              <a:t>Document</a:t>
            </a:r>
            <a:r>
              <a:rPr sz="2250" spc="-28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250" spc="-50" dirty="0">
                <a:solidFill>
                  <a:srgbClr val="463C3B"/>
                </a:solidFill>
                <a:latin typeface="Arial"/>
                <a:cs typeface="Arial"/>
              </a:rPr>
              <a:t>Généré</a:t>
            </a:r>
            <a:endParaRPr sz="2250">
              <a:latin typeface="Arial"/>
              <a:cs typeface="Arial"/>
            </a:endParaRPr>
          </a:p>
          <a:p>
            <a:pPr marL="6887845" algn="ctr">
              <a:lnSpc>
                <a:spcPct val="100000"/>
              </a:lnSpc>
              <a:spcBef>
                <a:spcPts val="765"/>
              </a:spcBef>
            </a:pPr>
            <a:r>
              <a:rPr sz="2400" spc="-50" dirty="0">
                <a:solidFill>
                  <a:srgbClr val="2B2A35"/>
                </a:solidFill>
                <a:latin typeface="Arial"/>
                <a:cs typeface="Arial"/>
              </a:rPr>
              <a:t>4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400" spc="-50" dirty="0">
                <a:solidFill>
                  <a:srgbClr val="2B2A35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83307" y="6221172"/>
            <a:ext cx="2595245" cy="3714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250" spc="-165" dirty="0">
                <a:solidFill>
                  <a:srgbClr val="463C3B"/>
                </a:solidFill>
                <a:latin typeface="Arial"/>
                <a:cs typeface="Arial"/>
              </a:rPr>
              <a:t>Remplir</a:t>
            </a:r>
            <a:r>
              <a:rPr sz="2250" spc="-32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250" spc="-110" dirty="0">
                <a:solidFill>
                  <a:srgbClr val="463C3B"/>
                </a:solidFill>
                <a:latin typeface="Arial"/>
                <a:cs typeface="Arial"/>
              </a:rPr>
              <a:t>le</a:t>
            </a:r>
            <a:r>
              <a:rPr sz="2250" spc="-31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250" spc="-160" dirty="0">
                <a:solidFill>
                  <a:srgbClr val="463C3B"/>
                </a:solidFill>
                <a:latin typeface="Arial"/>
                <a:cs typeface="Arial"/>
              </a:rPr>
              <a:t>questionnaire</a:t>
            </a:r>
            <a:endParaRPr sz="22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5566" y="8010733"/>
            <a:ext cx="3268979" cy="16979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20" dirty="0">
                <a:solidFill>
                  <a:srgbClr val="463C3B"/>
                </a:solidFill>
                <a:latin typeface="Arial"/>
                <a:cs typeface="Arial"/>
              </a:rPr>
              <a:t>Autres</a:t>
            </a:r>
            <a:r>
              <a:rPr sz="2600" spc="-32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50" dirty="0">
                <a:solidFill>
                  <a:srgbClr val="463C3B"/>
                </a:solidFill>
                <a:latin typeface="Arial"/>
                <a:cs typeface="Arial"/>
              </a:rPr>
              <a:t>fonctionnalités:</a:t>
            </a:r>
            <a:endParaRPr sz="2600">
              <a:latin typeface="Arial"/>
              <a:cs typeface="Arial"/>
            </a:endParaRPr>
          </a:p>
          <a:p>
            <a:pPr marL="12700" marR="5080">
              <a:lnSpc>
                <a:spcPct val="161300"/>
              </a:lnSpc>
              <a:spcBef>
                <a:spcPts val="760"/>
              </a:spcBef>
            </a:pPr>
            <a:r>
              <a:rPr sz="2400" spc="-165" dirty="0">
                <a:solidFill>
                  <a:srgbClr val="463C3B"/>
                </a:solidFill>
                <a:latin typeface="Arial"/>
                <a:cs typeface="Arial"/>
              </a:rPr>
              <a:t>Consultation</a:t>
            </a:r>
            <a:r>
              <a:rPr sz="2400" spc="-32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55" dirty="0">
                <a:solidFill>
                  <a:srgbClr val="463C3B"/>
                </a:solidFill>
                <a:latin typeface="Arial"/>
                <a:cs typeface="Arial"/>
              </a:rPr>
              <a:t>en</a:t>
            </a:r>
            <a:r>
              <a:rPr sz="2400" spc="-32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463C3B"/>
                </a:solidFill>
                <a:latin typeface="Arial"/>
                <a:cs typeface="Arial"/>
              </a:rPr>
              <a:t>ligne </a:t>
            </a:r>
            <a:r>
              <a:rPr sz="2400" spc="-195" dirty="0">
                <a:solidFill>
                  <a:srgbClr val="463C3B"/>
                </a:solidFill>
                <a:latin typeface="Arial"/>
                <a:cs typeface="Arial"/>
              </a:rPr>
              <a:t>Analyse</a:t>
            </a:r>
            <a:r>
              <a:rPr sz="2400" spc="-32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15" dirty="0">
                <a:solidFill>
                  <a:srgbClr val="463C3B"/>
                </a:solidFill>
                <a:latin typeface="Arial"/>
                <a:cs typeface="Arial"/>
              </a:rPr>
              <a:t>des</a:t>
            </a:r>
            <a:r>
              <a:rPr sz="2400" spc="-32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463C3B"/>
                </a:solidFill>
                <a:latin typeface="Arial"/>
                <a:cs typeface="Arial"/>
              </a:rPr>
              <a:t>contrat</a:t>
            </a:r>
            <a:r>
              <a:rPr sz="2400" spc="-32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95" dirty="0">
                <a:solidFill>
                  <a:srgbClr val="463C3B"/>
                </a:solidFill>
                <a:latin typeface="Arial"/>
                <a:cs typeface="Arial"/>
              </a:rPr>
              <a:t>avec</a:t>
            </a:r>
            <a:r>
              <a:rPr sz="2400" spc="-31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463C3B"/>
                </a:solidFill>
                <a:latin typeface="Arial"/>
                <a:cs typeface="Arial"/>
              </a:rPr>
              <a:t>l'AI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28" name="object 28">
              <a:hlinkClick r:id="rId9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hlinkClick r:id="rId9"/>
            </p:cNvPr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hlinkClick r:id="rId9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9954" y="323673"/>
            <a:ext cx="5829300" cy="1013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450" spc="-675" dirty="0">
                <a:solidFill>
                  <a:srgbClr val="0B7BD7"/>
                </a:solidFill>
              </a:rPr>
              <a:t>DEMO:</a:t>
            </a:r>
            <a:r>
              <a:rPr sz="6450" spc="-625" dirty="0">
                <a:solidFill>
                  <a:srgbClr val="0B7BD7"/>
                </a:solidFill>
              </a:rPr>
              <a:t> </a:t>
            </a:r>
            <a:r>
              <a:rPr sz="6450" spc="-515" dirty="0">
                <a:solidFill>
                  <a:srgbClr val="0B7BD7"/>
                </a:solidFill>
              </a:rPr>
              <a:t>E-</a:t>
            </a:r>
            <a:r>
              <a:rPr sz="6450" spc="-725" dirty="0">
                <a:solidFill>
                  <a:srgbClr val="0B7BD7"/>
                </a:solidFill>
              </a:rPr>
              <a:t>T</a:t>
            </a:r>
            <a:r>
              <a:rPr sz="6450" spc="-290" dirty="0">
                <a:solidFill>
                  <a:srgbClr val="0B7BD7"/>
                </a:solidFill>
              </a:rPr>
              <a:t>a</a:t>
            </a:r>
            <a:r>
              <a:rPr sz="6450" spc="-265" dirty="0">
                <a:solidFill>
                  <a:srgbClr val="0B7BD7"/>
                </a:solidFill>
              </a:rPr>
              <a:t>f</a:t>
            </a:r>
            <a:r>
              <a:rPr sz="6450" spc="-290" dirty="0">
                <a:solidFill>
                  <a:srgbClr val="0B7BD7"/>
                </a:solidFill>
              </a:rPr>
              <a:t>a</a:t>
            </a:r>
            <a:r>
              <a:rPr sz="6450" spc="-265" dirty="0">
                <a:solidFill>
                  <a:srgbClr val="0B7BD7"/>
                </a:solidFill>
              </a:rPr>
              <a:t>k</a:t>
            </a:r>
            <a:r>
              <a:rPr sz="6450" spc="-275" dirty="0">
                <a:solidFill>
                  <a:srgbClr val="0B7BD7"/>
                </a:solidFill>
              </a:rPr>
              <a:t>n</a:t>
            </a:r>
            <a:r>
              <a:rPr sz="6450" spc="-95" dirty="0">
                <a:solidFill>
                  <a:srgbClr val="0B7BD7"/>
                </a:solidFill>
              </a:rPr>
              <a:t>a</a:t>
            </a:r>
            <a:endParaRPr sz="645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8" y="155652"/>
            <a:ext cx="2162174" cy="18764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33792" y="9805919"/>
            <a:ext cx="352424" cy="48107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447926" y="472727"/>
            <a:ext cx="6656705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-160" dirty="0">
                <a:solidFill>
                  <a:srgbClr val="463C3B"/>
                </a:solidFill>
                <a:latin typeface="Arial"/>
                <a:cs typeface="Arial"/>
              </a:rPr>
              <a:t>Révolutionner</a:t>
            </a:r>
            <a:r>
              <a:rPr sz="2400" spc="-32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463C3B"/>
                </a:solidFill>
                <a:latin typeface="Arial"/>
                <a:cs typeface="Arial"/>
              </a:rPr>
              <a:t>la</a:t>
            </a:r>
            <a:r>
              <a:rPr sz="2400" spc="-32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60" dirty="0">
                <a:solidFill>
                  <a:srgbClr val="463C3B"/>
                </a:solidFill>
                <a:latin typeface="Arial"/>
                <a:cs typeface="Arial"/>
              </a:rPr>
              <a:t>gestion</a:t>
            </a:r>
            <a:r>
              <a:rPr sz="2400" spc="-32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15" dirty="0">
                <a:solidFill>
                  <a:srgbClr val="463C3B"/>
                </a:solidFill>
                <a:latin typeface="Arial"/>
                <a:cs typeface="Arial"/>
              </a:rPr>
              <a:t>des</a:t>
            </a:r>
            <a:r>
              <a:rPr sz="2400" spc="-32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50" dirty="0">
                <a:solidFill>
                  <a:srgbClr val="463C3B"/>
                </a:solidFill>
                <a:latin typeface="Arial"/>
                <a:cs typeface="Arial"/>
              </a:rPr>
              <a:t>contrats</a:t>
            </a:r>
            <a:r>
              <a:rPr sz="2400" spc="-32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200" dirty="0">
                <a:solidFill>
                  <a:srgbClr val="463C3B"/>
                </a:solidFill>
                <a:latin typeface="Arial"/>
                <a:cs typeface="Arial"/>
              </a:rPr>
              <a:t>dans</a:t>
            </a:r>
            <a:r>
              <a:rPr sz="2400" spc="-32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463C3B"/>
                </a:solidFill>
                <a:latin typeface="Arial"/>
                <a:cs typeface="Arial"/>
              </a:rPr>
              <a:t>la</a:t>
            </a:r>
            <a:r>
              <a:rPr sz="2400" spc="-32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155" dirty="0">
                <a:solidFill>
                  <a:srgbClr val="463C3B"/>
                </a:solidFill>
                <a:latin typeface="Arial"/>
                <a:cs typeface="Arial"/>
              </a:rPr>
              <a:t>région</a:t>
            </a:r>
            <a:r>
              <a:rPr sz="2400" spc="-32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400" spc="-300" dirty="0">
                <a:solidFill>
                  <a:srgbClr val="463C3B"/>
                </a:solidFill>
                <a:latin typeface="Arial"/>
                <a:cs typeface="Arial"/>
              </a:rPr>
              <a:t>MENA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66676" y="1759893"/>
            <a:ext cx="3067049" cy="650559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61654" y="2409486"/>
            <a:ext cx="2981325" cy="5886450"/>
            <a:chOff x="361654" y="2409486"/>
            <a:chExt cx="2981325" cy="588645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174" y="2409486"/>
              <a:ext cx="2847974" cy="58864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654" y="2413680"/>
              <a:ext cx="2981324" cy="584834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6522963" y="2109935"/>
            <a:ext cx="3923029" cy="6086475"/>
            <a:chOff x="6522963" y="2109935"/>
            <a:chExt cx="3923029" cy="6086475"/>
          </a:xfrm>
        </p:grpSpPr>
        <p:sp>
          <p:nvSpPr>
            <p:cNvPr id="11" name="object 11"/>
            <p:cNvSpPr/>
            <p:nvPr/>
          </p:nvSpPr>
          <p:spPr>
            <a:xfrm>
              <a:off x="6528389" y="5700156"/>
              <a:ext cx="629285" cy="0"/>
            </a:xfrm>
            <a:custGeom>
              <a:avLst/>
              <a:gdLst/>
              <a:ahLst/>
              <a:cxnLst/>
              <a:rect l="l" t="t" r="r" b="b"/>
              <a:pathLst>
                <a:path w="629284">
                  <a:moveTo>
                    <a:pt x="628855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63C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56094" y="5585856"/>
              <a:ext cx="190500" cy="228600"/>
            </a:xfrm>
            <a:custGeom>
              <a:avLst/>
              <a:gdLst/>
              <a:ahLst/>
              <a:cxnLst/>
              <a:rect l="l" t="t" r="r" b="b"/>
              <a:pathLst>
                <a:path w="190500" h="228600">
                  <a:moveTo>
                    <a:pt x="0" y="228600"/>
                  </a:moveTo>
                  <a:lnTo>
                    <a:pt x="0" y="0"/>
                  </a:lnTo>
                  <a:lnTo>
                    <a:pt x="190500" y="114299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463C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73152" y="2215170"/>
              <a:ext cx="2686049" cy="58197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0221" y="2109935"/>
              <a:ext cx="3095640" cy="608647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522963" y="4597877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4">
                  <a:moveTo>
                    <a:pt x="647896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63C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69718" y="4483577"/>
              <a:ext cx="190500" cy="228600"/>
            </a:xfrm>
            <a:custGeom>
              <a:avLst/>
              <a:gdLst/>
              <a:ahLst/>
              <a:cxnLst/>
              <a:rect l="l" t="t" r="r" b="b"/>
              <a:pathLst>
                <a:path w="190500" h="228600">
                  <a:moveTo>
                    <a:pt x="0" y="228600"/>
                  </a:moveTo>
                  <a:lnTo>
                    <a:pt x="0" y="0"/>
                  </a:lnTo>
                  <a:lnTo>
                    <a:pt x="190500" y="114299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463C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688224" y="8305176"/>
            <a:ext cx="9201150" cy="962025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250" spc="-190" dirty="0">
                <a:solidFill>
                  <a:srgbClr val="463C3B"/>
                </a:solidFill>
                <a:latin typeface="Verdana"/>
                <a:cs typeface="Verdana"/>
              </a:rPr>
              <a:t>Accès</a:t>
            </a:r>
            <a:r>
              <a:rPr sz="2250" spc="-430" dirty="0">
                <a:solidFill>
                  <a:srgbClr val="463C3B"/>
                </a:solidFill>
                <a:latin typeface="Verdana"/>
                <a:cs typeface="Verdana"/>
              </a:rPr>
              <a:t> </a:t>
            </a:r>
            <a:r>
              <a:rPr sz="2250" spc="-245" dirty="0">
                <a:solidFill>
                  <a:srgbClr val="463C3B"/>
                </a:solidFill>
                <a:latin typeface="Verdana"/>
                <a:cs typeface="Verdana"/>
              </a:rPr>
              <a:t>juridique</a:t>
            </a:r>
            <a:r>
              <a:rPr sz="2250" spc="-430" dirty="0">
                <a:solidFill>
                  <a:srgbClr val="463C3B"/>
                </a:solidFill>
                <a:latin typeface="Verdana"/>
                <a:cs typeface="Verdana"/>
              </a:rPr>
              <a:t> </a:t>
            </a:r>
            <a:r>
              <a:rPr sz="2250" spc="-20" dirty="0">
                <a:solidFill>
                  <a:srgbClr val="463C3B"/>
                </a:solidFill>
                <a:latin typeface="Verdana"/>
                <a:cs typeface="Verdana"/>
              </a:rPr>
              <a:t>24/7</a:t>
            </a:r>
            <a:endParaRPr sz="2250">
              <a:latin typeface="Verdana"/>
              <a:cs typeface="Verdana"/>
            </a:endParaRPr>
          </a:p>
          <a:p>
            <a:pPr marL="3850640">
              <a:lnSpc>
                <a:spcPct val="100000"/>
              </a:lnSpc>
              <a:spcBef>
                <a:spcPts val="1065"/>
              </a:spcBef>
            </a:pPr>
            <a:r>
              <a:rPr sz="1950" spc="-145" dirty="0">
                <a:solidFill>
                  <a:srgbClr val="463C3B"/>
                </a:solidFill>
                <a:latin typeface="Arial"/>
                <a:cs typeface="Arial"/>
              </a:rPr>
              <a:t>Une</a:t>
            </a:r>
            <a:r>
              <a:rPr sz="1950" spc="-24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1950" spc="-100" dirty="0">
                <a:solidFill>
                  <a:srgbClr val="463C3B"/>
                </a:solidFill>
                <a:latin typeface="Arial"/>
                <a:cs typeface="Arial"/>
              </a:rPr>
              <a:t>large</a:t>
            </a:r>
            <a:r>
              <a:rPr sz="1950" spc="-2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1950" spc="-140" dirty="0">
                <a:solidFill>
                  <a:srgbClr val="463C3B"/>
                </a:solidFill>
                <a:latin typeface="Arial"/>
                <a:cs typeface="Arial"/>
              </a:rPr>
              <a:t>gamme</a:t>
            </a:r>
            <a:r>
              <a:rPr sz="1950" spc="-2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1950" spc="-125" dirty="0">
                <a:solidFill>
                  <a:srgbClr val="463C3B"/>
                </a:solidFill>
                <a:latin typeface="Arial"/>
                <a:cs typeface="Arial"/>
              </a:rPr>
              <a:t>de</a:t>
            </a:r>
            <a:r>
              <a:rPr sz="1950" spc="-24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1950" spc="-135" dirty="0">
                <a:solidFill>
                  <a:srgbClr val="463C3B"/>
                </a:solidFill>
                <a:latin typeface="Arial"/>
                <a:cs typeface="Arial"/>
              </a:rPr>
              <a:t>modèles</a:t>
            </a:r>
            <a:r>
              <a:rPr sz="1950" spc="-2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1950" spc="-125" dirty="0">
                <a:solidFill>
                  <a:srgbClr val="463C3B"/>
                </a:solidFill>
                <a:latin typeface="Arial"/>
                <a:cs typeface="Arial"/>
              </a:rPr>
              <a:t>de</a:t>
            </a:r>
            <a:r>
              <a:rPr sz="1950" spc="-2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1950" spc="-95" dirty="0">
                <a:solidFill>
                  <a:srgbClr val="463C3B"/>
                </a:solidFill>
                <a:latin typeface="Arial"/>
                <a:cs typeface="Arial"/>
              </a:rPr>
              <a:t>contrats</a:t>
            </a:r>
            <a:r>
              <a:rPr sz="1950" spc="-24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1950" spc="-20" dirty="0">
                <a:solidFill>
                  <a:srgbClr val="463C3B"/>
                </a:solidFill>
                <a:latin typeface="Arial"/>
                <a:cs typeface="Arial"/>
              </a:rPr>
              <a:t>et</a:t>
            </a:r>
            <a:r>
              <a:rPr sz="1950" spc="-2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1950" spc="-85" dirty="0">
                <a:solidFill>
                  <a:srgbClr val="463C3B"/>
                </a:solidFill>
                <a:latin typeface="Arial"/>
                <a:cs typeface="Arial"/>
              </a:rPr>
              <a:t>documents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72757" y="1533826"/>
            <a:ext cx="3648059" cy="7162787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401456" y="4391913"/>
            <a:ext cx="3992879" cy="156845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315"/>
              </a:spcBef>
            </a:pPr>
            <a:r>
              <a:rPr sz="1750" spc="-160" dirty="0">
                <a:solidFill>
                  <a:srgbClr val="463C3B"/>
                </a:solidFill>
                <a:latin typeface="Verdana"/>
                <a:cs typeface="Verdana"/>
              </a:rPr>
              <a:t>Accès</a:t>
            </a:r>
            <a:r>
              <a:rPr sz="1750" spc="-380" dirty="0">
                <a:solidFill>
                  <a:srgbClr val="463C3B"/>
                </a:solidFill>
                <a:latin typeface="Verdana"/>
                <a:cs typeface="Verdana"/>
              </a:rPr>
              <a:t> </a:t>
            </a:r>
            <a:r>
              <a:rPr sz="1750" spc="-215" dirty="0">
                <a:solidFill>
                  <a:srgbClr val="463C3B"/>
                </a:solidFill>
                <a:latin typeface="Verdana"/>
                <a:cs typeface="Verdana"/>
              </a:rPr>
              <a:t>instantané</a:t>
            </a:r>
            <a:r>
              <a:rPr sz="1750" spc="-375" dirty="0">
                <a:solidFill>
                  <a:srgbClr val="463C3B"/>
                </a:solidFill>
                <a:latin typeface="Verdana"/>
                <a:cs typeface="Verdana"/>
              </a:rPr>
              <a:t> </a:t>
            </a:r>
            <a:r>
              <a:rPr sz="1750" spc="-145" dirty="0">
                <a:solidFill>
                  <a:srgbClr val="463C3B"/>
                </a:solidFill>
                <a:latin typeface="Verdana"/>
                <a:cs typeface="Verdana"/>
              </a:rPr>
              <a:t>à</a:t>
            </a:r>
            <a:r>
              <a:rPr sz="1750" spc="-375" dirty="0">
                <a:solidFill>
                  <a:srgbClr val="463C3B"/>
                </a:solidFill>
                <a:latin typeface="Verdana"/>
                <a:cs typeface="Verdana"/>
              </a:rPr>
              <a:t> </a:t>
            </a:r>
            <a:r>
              <a:rPr sz="1750" spc="-215" dirty="0">
                <a:solidFill>
                  <a:srgbClr val="463C3B"/>
                </a:solidFill>
                <a:latin typeface="Verdana"/>
                <a:cs typeface="Verdana"/>
              </a:rPr>
              <a:t>une</a:t>
            </a:r>
            <a:r>
              <a:rPr sz="1750" spc="-375" dirty="0">
                <a:solidFill>
                  <a:srgbClr val="463C3B"/>
                </a:solidFill>
                <a:latin typeface="Verdana"/>
                <a:cs typeface="Verdana"/>
              </a:rPr>
              <a:t> </a:t>
            </a:r>
            <a:r>
              <a:rPr sz="1750" spc="-80" dirty="0">
                <a:solidFill>
                  <a:srgbClr val="463C3B"/>
                </a:solidFill>
                <a:latin typeface="Verdana"/>
                <a:cs typeface="Verdana"/>
              </a:rPr>
              <a:t>expertise</a:t>
            </a:r>
            <a:endParaRPr sz="1750">
              <a:latin typeface="Verdana"/>
              <a:cs typeface="Verdana"/>
            </a:endParaRPr>
          </a:p>
          <a:p>
            <a:pPr marL="18415">
              <a:lnSpc>
                <a:spcPct val="100000"/>
              </a:lnSpc>
              <a:spcBef>
                <a:spcPts val="200"/>
              </a:spcBef>
            </a:pPr>
            <a:r>
              <a:rPr sz="1600" spc="-145" dirty="0">
                <a:solidFill>
                  <a:srgbClr val="463C3B"/>
                </a:solidFill>
                <a:latin typeface="Arial"/>
                <a:cs typeface="Arial"/>
              </a:rPr>
              <a:t>Réseau</a:t>
            </a:r>
            <a:r>
              <a:rPr sz="1600" spc="-17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1600" spc="-95" dirty="0">
                <a:solidFill>
                  <a:srgbClr val="463C3B"/>
                </a:solidFill>
                <a:latin typeface="Arial"/>
                <a:cs typeface="Arial"/>
              </a:rPr>
              <a:t>de</a:t>
            </a:r>
            <a:r>
              <a:rPr sz="1600" spc="-17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1600" spc="-95" dirty="0">
                <a:solidFill>
                  <a:srgbClr val="463C3B"/>
                </a:solidFill>
                <a:latin typeface="Arial"/>
                <a:cs typeface="Arial"/>
              </a:rPr>
              <a:t>professionnels</a:t>
            </a:r>
            <a:r>
              <a:rPr sz="1600" spc="-17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1600" spc="-75" dirty="0">
                <a:solidFill>
                  <a:srgbClr val="463C3B"/>
                </a:solidFill>
                <a:latin typeface="Arial"/>
                <a:cs typeface="Arial"/>
              </a:rPr>
              <a:t>juridiques</a:t>
            </a:r>
            <a:r>
              <a:rPr sz="1600" spc="-17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463C3B"/>
                </a:solidFill>
                <a:latin typeface="Arial"/>
                <a:cs typeface="Arial"/>
              </a:rPr>
              <a:t>à</a:t>
            </a:r>
            <a:r>
              <a:rPr sz="1600" spc="-17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1600" spc="-40" dirty="0">
                <a:solidFill>
                  <a:srgbClr val="463C3B"/>
                </a:solidFill>
                <a:latin typeface="Arial"/>
                <a:cs typeface="Arial"/>
              </a:rPr>
              <a:t>la</a:t>
            </a:r>
            <a:r>
              <a:rPr sz="1600" spc="-17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463C3B"/>
                </a:solidFill>
                <a:latin typeface="Arial"/>
                <a:cs typeface="Arial"/>
              </a:rPr>
              <a:t>demande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50"/>
              </a:spcBef>
            </a:pPr>
            <a:endParaRPr sz="1500">
              <a:latin typeface="Arial"/>
              <a:cs typeface="Arial"/>
            </a:endParaRPr>
          </a:p>
          <a:p>
            <a:pPr marL="12700" marR="718185">
              <a:lnSpc>
                <a:spcPts val="2250"/>
              </a:lnSpc>
            </a:pPr>
            <a:r>
              <a:rPr sz="1950" spc="-120" dirty="0">
                <a:solidFill>
                  <a:srgbClr val="463C3B"/>
                </a:solidFill>
                <a:latin typeface="Arial"/>
                <a:cs typeface="Arial"/>
              </a:rPr>
              <a:t>Assistance</a:t>
            </a:r>
            <a:r>
              <a:rPr sz="1950" spc="-20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1950" spc="-75" dirty="0">
                <a:solidFill>
                  <a:srgbClr val="463C3B"/>
                </a:solidFill>
                <a:latin typeface="Arial"/>
                <a:cs typeface="Arial"/>
              </a:rPr>
              <a:t>intelligente</a:t>
            </a:r>
            <a:r>
              <a:rPr sz="1950" spc="-20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1950" spc="-85" dirty="0">
                <a:solidFill>
                  <a:srgbClr val="463C3B"/>
                </a:solidFill>
                <a:latin typeface="Arial"/>
                <a:cs typeface="Arial"/>
              </a:rPr>
              <a:t>pilotée</a:t>
            </a:r>
            <a:r>
              <a:rPr sz="1950" spc="-19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1950" spc="-45" dirty="0">
                <a:solidFill>
                  <a:srgbClr val="463C3B"/>
                </a:solidFill>
                <a:latin typeface="Arial"/>
                <a:cs typeface="Arial"/>
              </a:rPr>
              <a:t>par l'IA</a:t>
            </a:r>
            <a:r>
              <a:rPr sz="1950" spc="-2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1950" spc="-80" dirty="0">
                <a:solidFill>
                  <a:srgbClr val="463C3B"/>
                </a:solidFill>
                <a:latin typeface="Arial"/>
                <a:cs typeface="Arial"/>
              </a:rPr>
              <a:t>pour</a:t>
            </a:r>
            <a:r>
              <a:rPr sz="1950" spc="-229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1950" spc="-105" dirty="0">
                <a:solidFill>
                  <a:srgbClr val="463C3B"/>
                </a:solidFill>
                <a:latin typeface="Arial"/>
                <a:cs typeface="Arial"/>
              </a:rPr>
              <a:t>l'analyse</a:t>
            </a:r>
            <a:r>
              <a:rPr sz="1950" spc="-2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1950" spc="-155" dirty="0">
                <a:solidFill>
                  <a:srgbClr val="463C3B"/>
                </a:solidFill>
                <a:latin typeface="Arial"/>
                <a:cs typeface="Arial"/>
              </a:rPr>
              <a:t>des</a:t>
            </a:r>
            <a:r>
              <a:rPr sz="1950" spc="-229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463C3B"/>
                </a:solidFill>
                <a:latin typeface="Arial"/>
                <a:cs typeface="Arial"/>
              </a:rPr>
              <a:t>clauses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21" name="object 21">
              <a:hlinkClick r:id="rId8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hlinkClick r:id="rId8"/>
            </p:cNvPr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hlinkClick r:id="rId8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15205" y="3441131"/>
            <a:ext cx="2581274" cy="526730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33792" y="9805919"/>
            <a:ext cx="352424" cy="48107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63007" y="3305921"/>
            <a:ext cx="2638424" cy="55816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39580" y="3215243"/>
            <a:ext cx="2800349" cy="568640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89156" y="3416777"/>
            <a:ext cx="2495549" cy="528639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53082" y="3149986"/>
            <a:ext cx="3000375" cy="5895975"/>
            <a:chOff x="453082" y="3149986"/>
            <a:chExt cx="3000375" cy="5895975"/>
          </a:xfrm>
        </p:grpSpPr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7653" y="3317321"/>
              <a:ext cx="2867024" cy="57054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3082" y="3149986"/>
              <a:ext cx="3000374" cy="5895959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40184" y="3143524"/>
            <a:ext cx="3000374" cy="589595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84272" y="3101279"/>
            <a:ext cx="3000374" cy="589599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184574" y="3197382"/>
            <a:ext cx="3019424" cy="568644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60579" y="3215243"/>
            <a:ext cx="2876549" cy="56578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08" y="155652"/>
            <a:ext cx="2162174" cy="1876423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549954" y="323673"/>
            <a:ext cx="6196330" cy="12553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7250"/>
              </a:lnSpc>
              <a:spcBef>
                <a:spcPts val="130"/>
              </a:spcBef>
            </a:pPr>
            <a:r>
              <a:rPr sz="6450" spc="-675" dirty="0">
                <a:solidFill>
                  <a:srgbClr val="0B7BD7"/>
                </a:solidFill>
              </a:rPr>
              <a:t>DEMO:</a:t>
            </a:r>
            <a:r>
              <a:rPr sz="6450" spc="-625" dirty="0">
                <a:solidFill>
                  <a:srgbClr val="0B7BD7"/>
                </a:solidFill>
              </a:rPr>
              <a:t> </a:t>
            </a:r>
            <a:r>
              <a:rPr sz="6450" spc="-515" dirty="0">
                <a:solidFill>
                  <a:srgbClr val="0B7BD7"/>
                </a:solidFill>
              </a:rPr>
              <a:t>E-</a:t>
            </a:r>
            <a:r>
              <a:rPr sz="6450" spc="-725" dirty="0">
                <a:solidFill>
                  <a:srgbClr val="0B7BD7"/>
                </a:solidFill>
              </a:rPr>
              <a:t>T</a:t>
            </a:r>
            <a:r>
              <a:rPr sz="6450" spc="-290" dirty="0">
                <a:solidFill>
                  <a:srgbClr val="0B7BD7"/>
                </a:solidFill>
              </a:rPr>
              <a:t>a</a:t>
            </a:r>
            <a:r>
              <a:rPr sz="6450" spc="-265" dirty="0">
                <a:solidFill>
                  <a:srgbClr val="0B7BD7"/>
                </a:solidFill>
              </a:rPr>
              <a:t>f</a:t>
            </a:r>
            <a:r>
              <a:rPr sz="6450" spc="-290" dirty="0">
                <a:solidFill>
                  <a:srgbClr val="0B7BD7"/>
                </a:solidFill>
              </a:rPr>
              <a:t>a</a:t>
            </a:r>
            <a:r>
              <a:rPr sz="6450" spc="-265" dirty="0">
                <a:solidFill>
                  <a:srgbClr val="0B7BD7"/>
                </a:solidFill>
              </a:rPr>
              <a:t>k</a:t>
            </a:r>
            <a:r>
              <a:rPr sz="6450" spc="-275" dirty="0">
                <a:solidFill>
                  <a:srgbClr val="0B7BD7"/>
                </a:solidFill>
              </a:rPr>
              <a:t>n</a:t>
            </a:r>
            <a:r>
              <a:rPr sz="6450" spc="-95" dirty="0">
                <a:solidFill>
                  <a:srgbClr val="0B7BD7"/>
                </a:solidFill>
              </a:rPr>
              <a:t>a</a:t>
            </a:r>
            <a:endParaRPr sz="6450"/>
          </a:p>
          <a:p>
            <a:pPr marL="2764790">
              <a:lnSpc>
                <a:spcPts val="2390"/>
              </a:lnSpc>
            </a:pPr>
            <a:r>
              <a:rPr sz="2400" spc="-235" dirty="0">
                <a:solidFill>
                  <a:srgbClr val="463C3B"/>
                </a:solidFill>
              </a:rPr>
              <a:t>ex:</a:t>
            </a:r>
            <a:r>
              <a:rPr sz="2400" spc="-350" dirty="0">
                <a:solidFill>
                  <a:srgbClr val="463C3B"/>
                </a:solidFill>
              </a:rPr>
              <a:t> </a:t>
            </a:r>
            <a:r>
              <a:rPr sz="2400" spc="-170" dirty="0">
                <a:solidFill>
                  <a:srgbClr val="463C3B"/>
                </a:solidFill>
              </a:rPr>
              <a:t>Contrat</a:t>
            </a:r>
            <a:r>
              <a:rPr sz="2400" spc="-345" dirty="0">
                <a:solidFill>
                  <a:srgbClr val="463C3B"/>
                </a:solidFill>
              </a:rPr>
              <a:t> </a:t>
            </a:r>
            <a:r>
              <a:rPr sz="2400" spc="-180" dirty="0">
                <a:solidFill>
                  <a:srgbClr val="463C3B"/>
                </a:solidFill>
              </a:rPr>
              <a:t>de</a:t>
            </a:r>
            <a:r>
              <a:rPr sz="2400" spc="-345" dirty="0">
                <a:solidFill>
                  <a:srgbClr val="463C3B"/>
                </a:solidFill>
              </a:rPr>
              <a:t> </a:t>
            </a:r>
            <a:r>
              <a:rPr sz="2400" spc="-165" dirty="0">
                <a:solidFill>
                  <a:srgbClr val="463C3B"/>
                </a:solidFill>
              </a:rPr>
              <a:t>vente</a:t>
            </a:r>
            <a:r>
              <a:rPr sz="2400" spc="-345" dirty="0">
                <a:solidFill>
                  <a:srgbClr val="463C3B"/>
                </a:solidFill>
              </a:rPr>
              <a:t> </a:t>
            </a:r>
            <a:r>
              <a:rPr sz="2400" spc="-180" dirty="0">
                <a:solidFill>
                  <a:srgbClr val="463C3B"/>
                </a:solidFill>
              </a:rPr>
              <a:t>de</a:t>
            </a:r>
            <a:r>
              <a:rPr sz="2400" spc="-345" dirty="0">
                <a:solidFill>
                  <a:srgbClr val="463C3B"/>
                </a:solidFill>
              </a:rPr>
              <a:t> </a:t>
            </a:r>
            <a:r>
              <a:rPr sz="2400" spc="-105" dirty="0">
                <a:solidFill>
                  <a:srgbClr val="463C3B"/>
                </a:solidFill>
              </a:rPr>
              <a:t>voiture</a:t>
            </a:r>
            <a:endParaRPr sz="2400"/>
          </a:p>
        </p:txBody>
      </p:sp>
      <p:sp>
        <p:nvSpPr>
          <p:cNvPr id="16" name="object 16"/>
          <p:cNvSpPr txBox="1"/>
          <p:nvPr/>
        </p:nvSpPr>
        <p:spPr>
          <a:xfrm>
            <a:off x="11821769" y="9117503"/>
            <a:ext cx="1703070" cy="3714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250" spc="-265" dirty="0">
                <a:solidFill>
                  <a:srgbClr val="463C3B"/>
                </a:solidFill>
                <a:latin typeface="Verdana"/>
                <a:cs typeface="Verdana"/>
              </a:rPr>
              <a:t>Contrat</a:t>
            </a:r>
            <a:r>
              <a:rPr sz="2250" spc="-475" dirty="0">
                <a:solidFill>
                  <a:srgbClr val="463C3B"/>
                </a:solidFill>
                <a:latin typeface="Verdana"/>
                <a:cs typeface="Verdana"/>
              </a:rPr>
              <a:t> </a:t>
            </a:r>
            <a:r>
              <a:rPr sz="2250" spc="-275" dirty="0">
                <a:solidFill>
                  <a:srgbClr val="463C3B"/>
                </a:solidFill>
                <a:latin typeface="Verdana"/>
                <a:cs typeface="Verdana"/>
              </a:rPr>
              <a:t>généré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05054" y="2380657"/>
            <a:ext cx="663067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245" dirty="0">
                <a:solidFill>
                  <a:srgbClr val="463C3B"/>
                </a:solidFill>
                <a:latin typeface="Arial"/>
                <a:cs typeface="Arial"/>
              </a:rPr>
              <a:t>Personnalisez</a:t>
            </a:r>
            <a:r>
              <a:rPr sz="2600" spc="-3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180" dirty="0">
                <a:solidFill>
                  <a:srgbClr val="463C3B"/>
                </a:solidFill>
                <a:latin typeface="Arial"/>
                <a:cs typeface="Arial"/>
              </a:rPr>
              <a:t>votre</a:t>
            </a:r>
            <a:r>
              <a:rPr sz="26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25" dirty="0">
                <a:solidFill>
                  <a:srgbClr val="463C3B"/>
                </a:solidFill>
                <a:latin typeface="Arial"/>
                <a:cs typeface="Arial"/>
              </a:rPr>
              <a:t>document</a:t>
            </a:r>
            <a:r>
              <a:rPr sz="2600" spc="-3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29" dirty="0">
                <a:solidFill>
                  <a:srgbClr val="463C3B"/>
                </a:solidFill>
                <a:latin typeface="Arial"/>
                <a:cs typeface="Arial"/>
              </a:rPr>
              <a:t>avec</a:t>
            </a:r>
            <a:r>
              <a:rPr sz="26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70" dirty="0">
                <a:solidFill>
                  <a:srgbClr val="463C3B"/>
                </a:solidFill>
                <a:latin typeface="Arial"/>
                <a:cs typeface="Arial"/>
              </a:rPr>
              <a:t>des</a:t>
            </a:r>
            <a:r>
              <a:rPr sz="2600" spc="-340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35" dirty="0">
                <a:solidFill>
                  <a:srgbClr val="463C3B"/>
                </a:solidFill>
                <a:latin typeface="Arial"/>
                <a:cs typeface="Arial"/>
              </a:rPr>
              <a:t>saisies</a:t>
            </a:r>
            <a:r>
              <a:rPr sz="2600" spc="-335" dirty="0">
                <a:solidFill>
                  <a:srgbClr val="463C3B"/>
                </a:solidFill>
                <a:latin typeface="Arial"/>
                <a:cs typeface="Arial"/>
              </a:rPr>
              <a:t> </a:t>
            </a:r>
            <a:r>
              <a:rPr sz="2600" spc="-200" dirty="0">
                <a:solidFill>
                  <a:srgbClr val="463C3B"/>
                </a:solidFill>
                <a:latin typeface="Arial"/>
                <a:cs typeface="Arial"/>
              </a:rPr>
              <a:t>guidées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13952" y="9707956"/>
            <a:ext cx="1114615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235" dirty="0">
                <a:solidFill>
                  <a:srgbClr val="0B7BD7"/>
                </a:solidFill>
                <a:latin typeface="IPAPGothic"/>
                <a:cs typeface="IPAPGothic"/>
              </a:rPr>
              <a:t>+</a:t>
            </a:r>
            <a:r>
              <a:rPr sz="2600" spc="-235" dirty="0">
                <a:solidFill>
                  <a:srgbClr val="0B7BD7"/>
                </a:solidFill>
                <a:latin typeface="Arial"/>
                <a:cs typeface="Arial"/>
              </a:rPr>
              <a:t>100</a:t>
            </a:r>
            <a:r>
              <a:rPr sz="2600" spc="-345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600" spc="-235" dirty="0">
                <a:solidFill>
                  <a:srgbClr val="0B7BD7"/>
                </a:solidFill>
                <a:latin typeface="Arial"/>
                <a:cs typeface="Arial"/>
              </a:rPr>
              <a:t>documents</a:t>
            </a:r>
            <a:r>
              <a:rPr sz="2600" spc="-340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600" spc="-220" dirty="0">
                <a:solidFill>
                  <a:srgbClr val="0B7BD7"/>
                </a:solidFill>
                <a:latin typeface="Arial"/>
                <a:cs typeface="Arial"/>
              </a:rPr>
              <a:t>disponibles</a:t>
            </a:r>
            <a:r>
              <a:rPr sz="2600" spc="-340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600" spc="-220" dirty="0">
                <a:solidFill>
                  <a:srgbClr val="0B7BD7"/>
                </a:solidFill>
                <a:latin typeface="Arial"/>
                <a:cs typeface="Arial"/>
              </a:rPr>
              <a:t>en</a:t>
            </a:r>
            <a:r>
              <a:rPr sz="2600" spc="-345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600" spc="-195" dirty="0">
                <a:solidFill>
                  <a:srgbClr val="0B7BD7"/>
                </a:solidFill>
                <a:latin typeface="Arial"/>
                <a:cs typeface="Arial"/>
              </a:rPr>
              <a:t>français,</a:t>
            </a:r>
            <a:r>
              <a:rPr sz="2600" spc="-340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600" spc="-210" dirty="0">
                <a:solidFill>
                  <a:srgbClr val="0B7BD7"/>
                </a:solidFill>
                <a:latin typeface="Arial"/>
                <a:cs typeface="Arial"/>
              </a:rPr>
              <a:t>anglais</a:t>
            </a:r>
            <a:r>
              <a:rPr sz="2600" spc="-345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600" spc="-90" dirty="0">
                <a:solidFill>
                  <a:srgbClr val="0B7BD7"/>
                </a:solidFill>
                <a:latin typeface="Arial"/>
                <a:cs typeface="Arial"/>
              </a:rPr>
              <a:t>et</a:t>
            </a:r>
            <a:r>
              <a:rPr sz="2600" spc="-340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600" spc="-250" dirty="0">
                <a:solidFill>
                  <a:srgbClr val="0B7BD7"/>
                </a:solidFill>
                <a:latin typeface="Arial"/>
                <a:cs typeface="Arial"/>
              </a:rPr>
              <a:t>arabe,</a:t>
            </a:r>
            <a:r>
              <a:rPr sz="2600" spc="-340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600" spc="-235" dirty="0">
                <a:solidFill>
                  <a:srgbClr val="0B7BD7"/>
                </a:solidFill>
                <a:latin typeface="Arial"/>
                <a:cs typeface="Arial"/>
              </a:rPr>
              <a:t>conformes</a:t>
            </a:r>
            <a:r>
              <a:rPr sz="2600" spc="-345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600" spc="-195" dirty="0">
                <a:solidFill>
                  <a:srgbClr val="0B7BD7"/>
                </a:solidFill>
                <a:latin typeface="Arial"/>
                <a:cs typeface="Arial"/>
              </a:rPr>
              <a:t>aux</a:t>
            </a:r>
            <a:r>
              <a:rPr sz="2600" spc="-340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600" spc="-155" dirty="0">
                <a:solidFill>
                  <a:srgbClr val="0B7BD7"/>
                </a:solidFill>
                <a:latin typeface="Arial"/>
                <a:cs typeface="Arial"/>
              </a:rPr>
              <a:t>lois</a:t>
            </a:r>
            <a:r>
              <a:rPr sz="2600" spc="-340" dirty="0">
                <a:solidFill>
                  <a:srgbClr val="0B7BD7"/>
                </a:solidFill>
                <a:latin typeface="Arial"/>
                <a:cs typeface="Arial"/>
              </a:rPr>
              <a:t> </a:t>
            </a:r>
            <a:r>
              <a:rPr sz="2600" spc="-165" dirty="0">
                <a:solidFill>
                  <a:srgbClr val="0B7BD7"/>
                </a:solidFill>
                <a:latin typeface="Arial"/>
                <a:cs typeface="Arial"/>
              </a:rPr>
              <a:t>internationales.</a:t>
            </a:r>
            <a:endParaRPr sz="2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184963" y="9127653"/>
            <a:ext cx="2234565" cy="72707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13055" marR="5080" indent="-300990">
              <a:lnSpc>
                <a:spcPct val="103699"/>
              </a:lnSpc>
              <a:spcBef>
                <a:spcPts val="15"/>
              </a:spcBef>
            </a:pPr>
            <a:r>
              <a:rPr sz="2250" spc="-265" dirty="0">
                <a:solidFill>
                  <a:srgbClr val="463C3B"/>
                </a:solidFill>
                <a:latin typeface="Verdana"/>
                <a:cs typeface="Verdana"/>
              </a:rPr>
              <a:t>Contrat</a:t>
            </a:r>
            <a:r>
              <a:rPr sz="2250" spc="-475" dirty="0">
                <a:solidFill>
                  <a:srgbClr val="463C3B"/>
                </a:solidFill>
                <a:latin typeface="Verdana"/>
                <a:cs typeface="Verdana"/>
              </a:rPr>
              <a:t> </a:t>
            </a:r>
            <a:r>
              <a:rPr sz="2250" spc="-285" dirty="0">
                <a:solidFill>
                  <a:srgbClr val="463C3B"/>
                </a:solidFill>
                <a:latin typeface="Verdana"/>
                <a:cs typeface="Verdana"/>
              </a:rPr>
              <a:t>sauvegardé </a:t>
            </a:r>
            <a:r>
              <a:rPr sz="2250" spc="-245" dirty="0">
                <a:solidFill>
                  <a:srgbClr val="463C3B"/>
                </a:solidFill>
                <a:latin typeface="Verdana"/>
                <a:cs typeface="Verdana"/>
              </a:rPr>
              <a:t>Partage</a:t>
            </a:r>
            <a:r>
              <a:rPr sz="2250" spc="-459" dirty="0">
                <a:solidFill>
                  <a:srgbClr val="463C3B"/>
                </a:solidFill>
                <a:latin typeface="Verdana"/>
                <a:cs typeface="Verdana"/>
              </a:rPr>
              <a:t> </a:t>
            </a:r>
            <a:r>
              <a:rPr sz="2250" spc="-190" dirty="0">
                <a:solidFill>
                  <a:srgbClr val="463C3B"/>
                </a:solidFill>
                <a:latin typeface="Verdana"/>
                <a:cs typeface="Verdana"/>
              </a:rPr>
              <a:t>et</a:t>
            </a:r>
            <a:r>
              <a:rPr sz="2250" spc="-455" dirty="0">
                <a:solidFill>
                  <a:srgbClr val="463C3B"/>
                </a:solidFill>
                <a:latin typeface="Verdana"/>
                <a:cs typeface="Verdana"/>
              </a:rPr>
              <a:t> </a:t>
            </a:r>
            <a:r>
              <a:rPr sz="2250" spc="-20" dirty="0">
                <a:solidFill>
                  <a:srgbClr val="463C3B"/>
                </a:solidFill>
                <a:latin typeface="Verdana"/>
                <a:cs typeface="Verdana"/>
              </a:rPr>
              <a:t>suivi</a:t>
            </a:r>
            <a:endParaRPr sz="225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21" name="object 21">
              <a:hlinkClick r:id="rId11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62402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lnTo>
                    <a:pt x="701873" y="331782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hlinkClick r:id="rId11"/>
            </p:cNvPr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hlinkClick r:id="rId11"/>
            </p:cNvPr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2034</TotalTime>
  <Words>943</Words>
  <Application>Microsoft Office PowerPoint</Application>
  <PresentationFormat>Custom</PresentationFormat>
  <Paragraphs>200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Anatolian</vt:lpstr>
      <vt:lpstr>Arial</vt:lpstr>
      <vt:lpstr>Cabin</vt:lpstr>
      <vt:lpstr>Calibri</vt:lpstr>
      <vt:lpstr>Carlito</vt:lpstr>
      <vt:lpstr>Garuda</vt:lpstr>
      <vt:lpstr>Georgia</vt:lpstr>
      <vt:lpstr>IPAPGothic</vt:lpstr>
      <vt:lpstr>Times New Roman</vt:lpstr>
      <vt:lpstr>Trebuchet MS</vt:lpstr>
      <vt:lpstr>Verana</vt:lpstr>
      <vt:lpstr>Verdana</vt:lpstr>
      <vt:lpstr>Office Theme</vt:lpstr>
      <vt:lpstr>e-Tafakna Empowering Your Legal Journey Online</vt:lpstr>
      <vt:lpstr>PowerPoint Presentation</vt:lpstr>
      <vt:lpstr>"4 milliards de personnes n'ont pas accès à des services juridiques de base."</vt:lpstr>
      <vt:lpstr>Problème</vt:lpstr>
      <vt:lpstr>E-Tafakna - Une solution juridique complète</vt:lpstr>
      <vt:lpstr>E-Tafakna - Une solution juridique complète</vt:lpstr>
      <vt:lpstr>Comment ça marche</vt:lpstr>
      <vt:lpstr>DEMO: E-Tafakna</vt:lpstr>
      <vt:lpstr>DEMO: E-Tafakna ex: Contrat de vente de voiture</vt:lpstr>
      <vt:lpstr>PowerPoint Presentation</vt:lpstr>
      <vt:lpstr>Marché et Tendances</vt:lpstr>
      <vt:lpstr>Taille du Marché Mena</vt:lpstr>
      <vt:lpstr>Business Model US Do lars</vt:lpstr>
      <vt:lpstr>Concurrence</vt:lpstr>
      <vt:lpstr>Traction Élan depuis le lancement</vt:lpstr>
      <vt:lpstr>Roadmap</vt:lpstr>
      <vt:lpstr>Go to Market Strategy Maximiser l’impact</vt:lpstr>
      <vt:lpstr>L'équipe</vt:lpstr>
      <vt:lpstr>PowerPoint Presentation</vt:lpstr>
      <vt:lpstr>Temoignages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e-Tafakna Empowering Your Legal Journey Online</dc:title>
  <cp:lastModifiedBy>helmi.helmii@outlook.com</cp:lastModifiedBy>
  <cp:revision>15</cp:revision>
  <dcterms:created xsi:type="dcterms:W3CDTF">2024-06-07T09:02:19Z</dcterms:created>
  <dcterms:modified xsi:type="dcterms:W3CDTF">2024-06-19T18:56:57Z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2024-06-07T00:00:00Z</vt:filetime>
  </property>
  <property fmtid="{D5CDD505-2E9C-101B-9397-08002B2CF9AE}" pid="5" name="Producer">
    <vt:lpwstr>3-Heights(TM) PDF Security Shell 4.8.25.2 (http://www.pdf-tools.com)</vt:lpwstr>
  </property>
</Properties>
</file>